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257" r:id="rId5"/>
  </p:sldIdLst>
  <p:sldSz cx="10058400" cy="7772400"/>
  <p:notesSz cx="6858000" cy="9144000"/>
  <p:defaultTextStyle>
    <a:defPPr rtl="0"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718"/>
  </p:normalViewPr>
  <p:slideViewPr>
    <p:cSldViewPr snapToGrid="0" snapToObjects="1">
      <p:cViewPr varScale="1">
        <p:scale>
          <a:sx n="92" d="100"/>
          <a:sy n="92" d="100"/>
        </p:scale>
        <p:origin x="102" y="17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8" d="100"/>
          <a:sy n="88" d="100"/>
        </p:scale>
        <p:origin x="379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BBCB913F-6D97-4E81-9D62-37D1ACAB0B2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A736EA2-C4BF-4FEA-8496-96FE8D1BC69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BCA97A4-7613-4E96-8312-7505EB44CE81}" type="datetime1">
              <a:rPr lang="es-ES" smtClean="0"/>
              <a:t>19/12/2021</a:t>
            </a:fld>
            <a:endParaRPr lang="es-E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5D9A0FC-4FA8-45FE-B6DB-15096303B2A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43542F6-1C34-4774-9AD5-C829C3935D6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1B7A273-9E5E-4DE4-877B-6B3EE356128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585020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C2BC49-0A11-4794-85C0-11E992BD9CBC}" type="datetime1">
              <a:rPr lang="es-ES" smtClean="0"/>
              <a:pPr/>
              <a:t>19/12/2021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/>
              <a:t>Haga clic para modificar los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5F1EAC3-25C7-104C-99C2-19941016B69E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84206611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5F1EAC3-25C7-104C-99C2-19941016B69E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7564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Marco de fondo">
            <a:extLst>
              <a:ext uri="{FF2B5EF4-FFF2-40B4-BE49-F238E27FC236}">
                <a16:creationId xmlns:a16="http://schemas.microsoft.com/office/drawing/2014/main" id="{63836590-C693-E44E-888F-68C1A1F87EB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-50546" y="-43815"/>
            <a:ext cx="10159618" cy="7859903"/>
            <a:chOff x="-50546" y="-43815"/>
            <a:chExt cx="10159618" cy="7859903"/>
          </a:xfrm>
        </p:grpSpPr>
        <p:sp>
          <p:nvSpPr>
            <p:cNvPr id="33" name="Rectángulo 32">
              <a:extLst>
                <a:ext uri="{FF2B5EF4-FFF2-40B4-BE49-F238E27FC236}">
                  <a16:creationId xmlns:a16="http://schemas.microsoft.com/office/drawing/2014/main" id="{3CE49855-1ACB-4144-9FD0-906D9279351C}"/>
                </a:ext>
              </a:extLst>
            </p:cNvPr>
            <p:cNvSpPr/>
            <p:nvPr userDrawn="1"/>
          </p:nvSpPr>
          <p:spPr>
            <a:xfrm>
              <a:off x="716214" y="804553"/>
              <a:ext cx="8625972" cy="6163294"/>
            </a:xfrm>
            <a:prstGeom prst="rect">
              <a:avLst/>
            </a:prstGeom>
            <a:noFill/>
            <a:ln w="34925" cap="rnd">
              <a:solidFill>
                <a:schemeClr val="accent1"/>
              </a:solidFill>
              <a:prstDash val="sysDot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s-ES" noProof="0"/>
            </a:p>
          </p:txBody>
        </p:sp>
        <p:sp>
          <p:nvSpPr>
            <p:cNvPr id="38" name="Gráfico 31">
              <a:extLst>
                <a:ext uri="{FF2B5EF4-FFF2-40B4-BE49-F238E27FC236}">
                  <a16:creationId xmlns:a16="http://schemas.microsoft.com/office/drawing/2014/main" id="{74758229-A4F9-CA41-80CF-06243BACDEB7}"/>
                </a:ext>
              </a:extLst>
            </p:cNvPr>
            <p:cNvSpPr/>
            <p:nvPr/>
          </p:nvSpPr>
          <p:spPr>
            <a:xfrm>
              <a:off x="-50546" y="-43815"/>
              <a:ext cx="10159618" cy="7859903"/>
            </a:xfrm>
            <a:custGeom>
              <a:avLst/>
              <a:gdLst>
                <a:gd name="connsiteX0" fmla="*/ 0 w 10159618"/>
                <a:gd name="connsiteY0" fmla="*/ 0 h 7859903"/>
                <a:gd name="connsiteX1" fmla="*/ 0 w 10159618"/>
                <a:gd name="connsiteY1" fmla="*/ 7859903 h 7859903"/>
                <a:gd name="connsiteX2" fmla="*/ 10159619 w 10159618"/>
                <a:gd name="connsiteY2" fmla="*/ 7859903 h 7859903"/>
                <a:gd name="connsiteX3" fmla="*/ 10159619 w 10159618"/>
                <a:gd name="connsiteY3" fmla="*/ 0 h 7859903"/>
                <a:gd name="connsiteX4" fmla="*/ 0 w 10159618"/>
                <a:gd name="connsiteY4" fmla="*/ 0 h 7859903"/>
                <a:gd name="connsiteX5" fmla="*/ 9536430 w 10159618"/>
                <a:gd name="connsiteY5" fmla="*/ 7166356 h 7859903"/>
                <a:gd name="connsiteX6" fmla="*/ 625348 w 10159618"/>
                <a:gd name="connsiteY6" fmla="*/ 7166356 h 7859903"/>
                <a:gd name="connsiteX7" fmla="*/ 625348 w 10159618"/>
                <a:gd name="connsiteY7" fmla="*/ 693674 h 7859903"/>
                <a:gd name="connsiteX8" fmla="*/ 9536430 w 10159618"/>
                <a:gd name="connsiteY8" fmla="*/ 693674 h 7859903"/>
                <a:gd name="connsiteX9" fmla="*/ 9536430 w 10159618"/>
                <a:gd name="connsiteY9" fmla="*/ 7166356 h 7859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159618" h="7859903">
                  <a:moveTo>
                    <a:pt x="0" y="0"/>
                  </a:moveTo>
                  <a:lnTo>
                    <a:pt x="0" y="7859903"/>
                  </a:lnTo>
                  <a:lnTo>
                    <a:pt x="10159619" y="7859903"/>
                  </a:lnTo>
                  <a:lnTo>
                    <a:pt x="10159619" y="0"/>
                  </a:lnTo>
                  <a:lnTo>
                    <a:pt x="0" y="0"/>
                  </a:lnTo>
                  <a:close/>
                  <a:moveTo>
                    <a:pt x="9536430" y="7166356"/>
                  </a:moveTo>
                  <a:lnTo>
                    <a:pt x="625348" y="7166356"/>
                  </a:lnTo>
                  <a:lnTo>
                    <a:pt x="625348" y="693674"/>
                  </a:lnTo>
                  <a:lnTo>
                    <a:pt x="9536430" y="693674"/>
                  </a:lnTo>
                  <a:lnTo>
                    <a:pt x="9536430" y="7166356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s-ES" noProof="0"/>
            </a:p>
          </p:txBody>
        </p:sp>
      </p:grpSp>
      <p:sp>
        <p:nvSpPr>
          <p:cNvPr id="24" name="Empleado del mes">
            <a:extLst>
              <a:ext uri="{FF2B5EF4-FFF2-40B4-BE49-F238E27FC236}">
                <a16:creationId xmlns:a16="http://schemas.microsoft.com/office/drawing/2014/main" id="{6EA09C00-57E5-E64D-930E-8C0789FD3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086" y="1746673"/>
            <a:ext cx="8674100" cy="361950"/>
          </a:xfrm>
          <a:prstGeom prst="rect">
            <a:avLst/>
          </a:prstGeom>
        </p:spPr>
        <p:txBody>
          <a:bodyPr rtlCol="0"/>
          <a:lstStyle>
            <a:lvl1pPr>
              <a:defRPr>
                <a:latin typeface="+mj-lt"/>
              </a:defRPr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9" name="otorgado a">
            <a:extLst>
              <a:ext uri="{FF2B5EF4-FFF2-40B4-BE49-F238E27FC236}">
                <a16:creationId xmlns:a16="http://schemas.microsoft.com/office/drawing/2014/main" id="{83503226-5D2A-194C-A9D5-8F8876826B3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37718" y="2703158"/>
            <a:ext cx="3382963" cy="375094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sz="1800">
                <a:latin typeface="+mn-lt"/>
              </a:defRPr>
            </a:lvl1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14" name="Nombre">
            <a:extLst>
              <a:ext uri="{FF2B5EF4-FFF2-40B4-BE49-F238E27FC236}">
                <a16:creationId xmlns:a16="http://schemas.microsoft.com/office/drawing/2014/main" id="{609494BD-D9F4-A14A-AADA-EF7ABEF7BBB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2149" y="3219450"/>
            <a:ext cx="8674099" cy="1114425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sz="6600" b="1" i="0">
                <a:latin typeface="+mj-lt"/>
              </a:defRPr>
            </a:lvl1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15" name="en reconocimiento de su dedicación, pasión y arduo trabajo">
            <a:extLst>
              <a:ext uri="{FF2B5EF4-FFF2-40B4-BE49-F238E27FC236}">
                <a16:creationId xmlns:a16="http://schemas.microsoft.com/office/drawing/2014/main" id="{66A63EC3-3C12-F642-A16C-25832BBD9B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91588" y="4352162"/>
            <a:ext cx="7475220" cy="793984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 sz="1800">
                <a:latin typeface="+mn-lt"/>
              </a:defRPr>
            </a:lvl1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cxnSp>
        <p:nvCxnSpPr>
          <p:cNvPr id="19" name="Línea firmada">
            <a:extLst>
              <a:ext uri="{FF2B5EF4-FFF2-40B4-BE49-F238E27FC236}">
                <a16:creationId xmlns:a16="http://schemas.microsoft.com/office/drawing/2014/main" id="{6334E13E-A9E4-3741-8AEB-E4C98C3E62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941237" y="6165518"/>
            <a:ext cx="2746058" cy="0"/>
          </a:xfrm>
          <a:prstGeom prst="line">
            <a:avLst/>
          </a:prstGeom>
          <a:ln w="9525" cap="rnd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Cinta">
            <a:extLst>
              <a:ext uri="{FF2B5EF4-FFF2-40B4-BE49-F238E27FC236}">
                <a16:creationId xmlns:a16="http://schemas.microsoft.com/office/drawing/2014/main" id="{98B9C3A6-9561-D542-831A-CFACD4D66CD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270471" y="-43815"/>
            <a:ext cx="623448" cy="1767855"/>
          </a:xfrm>
          <a:custGeom>
            <a:avLst/>
            <a:gdLst>
              <a:gd name="connsiteX0" fmla="*/ 0 w 579257"/>
              <a:gd name="connsiteY0" fmla="*/ 1642597 h 1642597"/>
              <a:gd name="connsiteX1" fmla="*/ 289571 w 579257"/>
              <a:gd name="connsiteY1" fmla="*/ 1451006 h 1642597"/>
              <a:gd name="connsiteX2" fmla="*/ 579258 w 579257"/>
              <a:gd name="connsiteY2" fmla="*/ 1642597 h 1642597"/>
              <a:gd name="connsiteX3" fmla="*/ 579258 w 579257"/>
              <a:gd name="connsiteY3" fmla="*/ 0 h 1642597"/>
              <a:gd name="connsiteX4" fmla="*/ 0 w 579257"/>
              <a:gd name="connsiteY4" fmla="*/ 0 h 1642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9257" h="1642597">
                <a:moveTo>
                  <a:pt x="0" y="1642597"/>
                </a:moveTo>
                <a:lnTo>
                  <a:pt x="289571" y="1451006"/>
                </a:lnTo>
                <a:lnTo>
                  <a:pt x="579258" y="1642597"/>
                </a:lnTo>
                <a:lnTo>
                  <a:pt x="57925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1143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s-ES" noProof="0"/>
          </a:p>
        </p:txBody>
      </p:sp>
      <p:sp>
        <p:nvSpPr>
          <p:cNvPr id="26" name="Marcador de texto 4">
            <a:extLst>
              <a:ext uri="{FF2B5EF4-FFF2-40B4-BE49-F238E27FC236}">
                <a16:creationId xmlns:a16="http://schemas.microsoft.com/office/drawing/2014/main" id="{876A1714-ED57-AC4F-9CA2-C17DD645BC5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23358" y="5608991"/>
            <a:ext cx="3227110" cy="512763"/>
          </a:xfrm>
          <a:prstGeom prst="rect">
            <a:avLst/>
          </a:prstGeom>
        </p:spPr>
        <p:txBody>
          <a:bodyPr rtlCol="0" anchor="b"/>
          <a:lstStyle>
            <a:lvl1pPr marL="0" indent="0">
              <a:buNone/>
              <a:defRPr sz="1800">
                <a:solidFill>
                  <a:schemeClr val="tx1"/>
                </a:solidFill>
                <a:latin typeface="+mn-lt"/>
              </a:defRPr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8D4CB8A-E87E-5243-91E2-23DB061DE7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837063" y="6236009"/>
            <a:ext cx="3227110" cy="512763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14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cxnSp>
        <p:nvCxnSpPr>
          <p:cNvPr id="23" name="Línea firmada">
            <a:extLst>
              <a:ext uri="{FF2B5EF4-FFF2-40B4-BE49-F238E27FC236}">
                <a16:creationId xmlns:a16="http://schemas.microsoft.com/office/drawing/2014/main" id="{4B66B59D-F8B2-3B48-BAEE-850FE70643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5415957" y="6165518"/>
            <a:ext cx="2746058" cy="0"/>
          </a:xfrm>
          <a:prstGeom prst="line">
            <a:avLst/>
          </a:prstGeom>
          <a:ln w="9525" cap="rnd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Marcador de texto 4">
            <a:extLst>
              <a:ext uri="{FF2B5EF4-FFF2-40B4-BE49-F238E27FC236}">
                <a16:creationId xmlns:a16="http://schemas.microsoft.com/office/drawing/2014/main" id="{BF68F02C-BA1E-924F-8ACD-DEE85CF2EF2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311783" y="6236009"/>
            <a:ext cx="3227110" cy="512763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140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15376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0103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lvl1pPr algn="ctr" defTabSz="1005840" rtl="0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chemeClr val="tx1"/>
          </a:solidFill>
          <a:latin typeface="Garamond" panose="02020404030301010803" pitchFamily="18" charset="0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mpleado del mes">
            <a:extLst>
              <a:ext uri="{FF2B5EF4-FFF2-40B4-BE49-F238E27FC236}">
                <a16:creationId xmlns:a16="http://schemas.microsoft.com/office/drawing/2014/main" id="{2AC801C3-155B-7A42-BE44-11E845F56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086" y="1746673"/>
            <a:ext cx="8674100" cy="361950"/>
          </a:xfrm>
        </p:spPr>
        <p:txBody>
          <a:bodyPr rtlCol="0"/>
          <a:lstStyle/>
          <a:p>
            <a:pPr rtl="0"/>
            <a:r>
              <a:rPr lang="es-ES"/>
              <a:t>EMPLEADO DEL MES</a:t>
            </a:r>
          </a:p>
        </p:txBody>
      </p:sp>
      <p:sp>
        <p:nvSpPr>
          <p:cNvPr id="2" name="otorgado a">
            <a:extLst>
              <a:ext uri="{FF2B5EF4-FFF2-40B4-BE49-F238E27FC236}">
                <a16:creationId xmlns:a16="http://schemas.microsoft.com/office/drawing/2014/main" id="{75A31F54-5C80-7842-B94E-E8D4E87C99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37718" y="2703158"/>
            <a:ext cx="3382963" cy="375094"/>
          </a:xfrm>
        </p:spPr>
        <p:txBody>
          <a:bodyPr rtlCol="0"/>
          <a:lstStyle/>
          <a:p>
            <a:pPr rtl="0"/>
            <a:r>
              <a:rPr lang="es-ES"/>
              <a:t>Otorgado a</a:t>
            </a:r>
          </a:p>
        </p:txBody>
      </p:sp>
      <p:sp>
        <p:nvSpPr>
          <p:cNvPr id="3" name="Nombre">
            <a:extLst>
              <a:ext uri="{FF2B5EF4-FFF2-40B4-BE49-F238E27FC236}">
                <a16:creationId xmlns:a16="http://schemas.microsoft.com/office/drawing/2014/main" id="{ECB8F0C9-F718-0E42-A55B-20E6E35550B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2149" y="3219450"/>
            <a:ext cx="8674099" cy="1114425"/>
          </a:xfrm>
        </p:spPr>
        <p:txBody>
          <a:bodyPr rtlCol="0"/>
          <a:lstStyle/>
          <a:p>
            <a:pPr rtl="0"/>
            <a:r>
              <a:rPr lang="es-ES"/>
              <a:t>Yukari Kemmotsu</a:t>
            </a:r>
          </a:p>
        </p:txBody>
      </p:sp>
      <p:sp>
        <p:nvSpPr>
          <p:cNvPr id="4" name="en reconocimiento de su dedicación, pasión y arduo trabajo">
            <a:extLst>
              <a:ext uri="{FF2B5EF4-FFF2-40B4-BE49-F238E27FC236}">
                <a16:creationId xmlns:a16="http://schemas.microsoft.com/office/drawing/2014/main" id="{5D42F7FC-D175-5F43-951B-C26C2A545D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91588" y="4352162"/>
            <a:ext cx="7475220" cy="793984"/>
          </a:xfrm>
        </p:spPr>
        <p:txBody>
          <a:bodyPr rtlCol="0"/>
          <a:lstStyle/>
          <a:p>
            <a:pPr rtl="0"/>
            <a:r>
              <a:rPr lang="es-ES"/>
              <a:t>por un rendimiento excelente durante el mes de enero</a:t>
            </a:r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13C7A475-9171-434D-813D-2E376EFD7C5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23358" y="5608991"/>
            <a:ext cx="3227110" cy="512763"/>
          </a:xfrm>
        </p:spPr>
        <p:txBody>
          <a:bodyPr rtlCol="0"/>
          <a:lstStyle/>
          <a:p>
            <a:pPr rtl="0"/>
            <a:r>
              <a:rPr lang="es-ES"/>
              <a:t>4 de febrero de 20XX</a:t>
            </a: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985CC6F6-B7E3-3C42-9CF4-CEE68C76B4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837063" y="6236009"/>
            <a:ext cx="3227110" cy="512763"/>
          </a:xfrm>
        </p:spPr>
        <p:txBody>
          <a:bodyPr rtlCol="0"/>
          <a:lstStyle/>
          <a:p>
            <a:pPr rtl="0"/>
            <a:r>
              <a:rPr lang="es-ES"/>
              <a:t>Aiko Wantanabe, directora</a:t>
            </a:r>
          </a:p>
          <a:p>
            <a:pPr rtl="0"/>
            <a:endParaRPr lang="es-ES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0E5CADE7-85C9-0A47-98AF-02012C50400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311783" y="6236009"/>
            <a:ext cx="3227110" cy="512763"/>
          </a:xfrm>
        </p:spPr>
        <p:txBody>
          <a:bodyPr rtlCol="0"/>
          <a:lstStyle/>
          <a:p>
            <a:pPr rtl="0"/>
            <a:r>
              <a:rPr lang="es-ES"/>
              <a:t>Fecha</a:t>
            </a:r>
          </a:p>
        </p:txBody>
      </p:sp>
    </p:spTree>
    <p:extLst>
      <p:ext uri="{BB962C8B-B14F-4D97-AF65-F5344CB8AC3E}">
        <p14:creationId xmlns:p14="http://schemas.microsoft.com/office/powerpoint/2010/main" val="152416454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Employee of the Month">
      <a:dk1>
        <a:srgbClr val="000000"/>
      </a:dk1>
      <a:lt1>
        <a:srgbClr val="FFFFFF"/>
      </a:lt1>
      <a:dk2>
        <a:srgbClr val="242852"/>
      </a:dk2>
      <a:lt2>
        <a:srgbClr val="ACCBF9"/>
      </a:lt2>
      <a:accent1>
        <a:srgbClr val="7C88A8"/>
      </a:accent1>
      <a:accent2>
        <a:srgbClr val="3A4D6D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ustom 1">
      <a:majorFont>
        <a:latin typeface="Garamond"/>
        <a:ea typeface=""/>
        <a:cs typeface=""/>
      </a:majorFont>
      <a:minorFont>
        <a:latin typeface="Candara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2290629_TF89841814_Win32" id="{00A9C8F7-EB35-4C8B-A025-D6C998CA45D3}" vid="{2251C3D1-8FA4-4DF2-892C-855F64BE58C2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8" ma:contentTypeDescription="Create a new document." ma:contentTypeScope="" ma:versionID="d446c944705a322646ffb80e727be07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6fadf727bc34ad5af881c59f13619dcb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cf76f155ced4ddcb4097134ff3c332f" ma:index="24" nillable="true" ma:taxonomy="true" ma:internalName="lcf76f155ced4ddcb4097134ff3c332f" ma:taxonomyFieldName="MediaServiceAITags" ma:displayName="Image Tags" ma:readOnly="false" ma:fieldId="{5cf76f15-5ced-4ddc-b409-7134ff3c332f}" ma:taxonomyMulti="true" ma:sspId="e385fb40-52d4-4fae-9c5b-3e8ff8a5878e" ma:termSetId="09814cd3-568e-4e90-9814-8d621ff8fb84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lcf76f155ced4ddcb4097134ff3c332f xmlns="71af3243-3dd4-4a8d-8c0d-dd76da1f02a5">
      <Terms xmlns="http://schemas.microsoft.com/office/infopath/2007/PartnerControls"/>
    </lcf76f155ced4ddcb4097134ff3c332f>
    <TaxCatchAll xmlns="230e9df3-be65-4c73-a93b-d1236ebd677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D9F71DE-B982-4EC0-A5F0-26413974EF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42F88F4-AD99-47B2-A845-1F80E7FFF670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D30F9EC8-EA21-4CDF-970B-AF02B81BDA0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Certificado para empleado del mes</Template>
  <TotalTime>0</TotalTime>
  <Words>27</Words>
  <Application>Microsoft Office PowerPoint</Application>
  <PresentationFormat>Personalizado</PresentationFormat>
  <Paragraphs>8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Candara</vt:lpstr>
      <vt:lpstr>Garamond</vt:lpstr>
      <vt:lpstr>Tema de Office</vt:lpstr>
      <vt:lpstr>EMPLEADO DEL MES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2021-12-19T11:33:56Z</dcterms:created>
  <dcterms:modified xsi:type="dcterms:W3CDTF">2021-12-19T11:34:54Z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