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8" r:id="rId5"/>
  </p:sldIdLst>
  <p:sldSz cx="9144000" cy="6858000" type="screen4x3"/>
  <p:notesSz cx="6997700" cy="92837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70949"/>
    <a:srgbClr val="003399"/>
    <a:srgbClr val="FFCC66"/>
    <a:srgbClr val="FFCC00"/>
    <a:srgbClr val="FFFF99"/>
    <a:srgbClr val="FFFF66"/>
    <a:srgbClr val="FF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00" autoAdjust="0"/>
  </p:normalViewPr>
  <p:slideViewPr>
    <p:cSldViewPr>
      <p:cViewPr varScale="1">
        <p:scale>
          <a:sx n="101" d="100"/>
          <a:sy n="101" d="100"/>
        </p:scale>
        <p:origin x="12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1413" y="677863"/>
            <a:ext cx="4716462" cy="3536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2338" y="4441825"/>
            <a:ext cx="5153025" cy="413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998913" y="0"/>
            <a:ext cx="2998787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7450"/>
            <a:ext cx="2998788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31" tIns="45716" rIns="91431" bIns="45716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8913" y="8807450"/>
            <a:ext cx="2998787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31" tIns="45716" rIns="91431" bIns="45716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273F5E87-B4EF-4325-8FBF-5770797505DA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208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078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07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2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79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12813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24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678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03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465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07890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12448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Haga clic para modificar el estilo de título del patrón</a:t>
            </a:r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2362200" cy="68580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2362200" y="0"/>
            <a:ext cx="6781800" cy="12954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2362200" y="0"/>
            <a:ext cx="67818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1447800"/>
            <a:ext cx="23622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3352800" y="6281738"/>
            <a:ext cx="5257800" cy="0"/>
          </a:xfrm>
          <a:prstGeom prst="line">
            <a:avLst/>
          </a:prstGeom>
          <a:noFill/>
          <a:ln w="12700" cap="sq">
            <a:solidFill>
              <a:schemeClr val="hlink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3276600" y="6357938"/>
            <a:ext cx="4953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kumimoji="1" lang="es-ES" sz="1400" i="1">
                <a:solidFill>
                  <a:schemeClr val="tx2"/>
                </a:solidFill>
                <a:latin typeface="Book Antiqua" pitchFamily="18" charset="0"/>
              </a:rPr>
              <a:t>Nombre, puesto del presentador</a:t>
            </a:r>
          </a:p>
        </p:txBody>
      </p:sp>
      <p:pic>
        <p:nvPicPr>
          <p:cNvPr id="5125" name="Picture 5" descr="Interior de un globo de aire calien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235902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819400" y="1295400"/>
            <a:ext cx="5791200" cy="322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es-ES" dirty="0">
                <a:latin typeface="Arial Narrow" pitchFamily="34" charset="0"/>
              </a:rPr>
              <a:t>Presenta </a:t>
            </a:r>
          </a:p>
          <a:p>
            <a:pPr>
              <a:lnSpc>
                <a:spcPct val="120000"/>
              </a:lnSpc>
            </a:pPr>
            <a:r>
              <a:rPr lang="es-ES" sz="4000" dirty="0">
                <a:solidFill>
                  <a:schemeClr val="tx2"/>
                </a:solidFill>
                <a:latin typeface="Arial Narrow" pitchFamily="34" charset="0"/>
              </a:rPr>
              <a:t>Certificado de finalización</a:t>
            </a:r>
          </a:p>
          <a:p>
            <a:pPr>
              <a:lnSpc>
                <a:spcPct val="110000"/>
              </a:lnSpc>
            </a:pPr>
            <a:r>
              <a:rPr lang="es-ES" dirty="0">
                <a:latin typeface="Arial Narrow" pitchFamily="34" charset="0"/>
              </a:rPr>
              <a:t>Al</a:t>
            </a:r>
          </a:p>
          <a:p>
            <a:pPr>
              <a:lnSpc>
                <a:spcPct val="80000"/>
              </a:lnSpc>
            </a:pPr>
            <a:r>
              <a:rPr lang="es-ES" sz="4400" i="1" dirty="0">
                <a:solidFill>
                  <a:schemeClr val="tx2"/>
                </a:solidFill>
                <a:latin typeface="Book Antiqua" pitchFamily="18" charset="0"/>
              </a:rPr>
              <a:t>Nombre del empleado</a:t>
            </a:r>
          </a:p>
          <a:p>
            <a:pPr>
              <a:lnSpc>
                <a:spcPct val="160000"/>
              </a:lnSpc>
            </a:pPr>
            <a:r>
              <a:rPr lang="es-ES" dirty="0">
                <a:latin typeface="Arial Narrow" pitchFamily="34" charset="0"/>
              </a:rPr>
              <a:t>Para</a:t>
            </a:r>
          </a:p>
          <a:p>
            <a:pPr>
              <a:lnSpc>
                <a:spcPct val="110000"/>
              </a:lnSpc>
            </a:pPr>
            <a:r>
              <a:rPr lang="es-ES" sz="3200" dirty="0">
                <a:solidFill>
                  <a:schemeClr val="tx2"/>
                </a:solidFill>
                <a:latin typeface="Arial Narrow" pitchFamily="34" charset="0"/>
              </a:rPr>
              <a:t>Nombre de la clase</a:t>
            </a:r>
            <a:endParaRPr lang="es-ES" sz="1400" dirty="0">
              <a:latin typeface="Arial Narrow" pitchFamily="34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5867400" y="5334000"/>
            <a:ext cx="2667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s-ES" sz="1800">
                <a:latin typeface="Book Antiqua" pitchFamily="18" charset="0"/>
              </a:rPr>
              <a:t>07 de marzo de 2003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438400" y="138113"/>
            <a:ext cx="6477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>
            <a:spAutoFit/>
          </a:bodyPr>
          <a:lstStyle/>
          <a:p>
            <a:r>
              <a:rPr lang="es-ES" sz="3600">
                <a:solidFill>
                  <a:schemeClr val="tx2"/>
                </a:solidFill>
                <a:latin typeface="Arial Narrow" pitchFamily="34" charset="0"/>
              </a:rPr>
              <a:t>Nombre de la compañía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letion">
  <a:themeElements>
    <a:clrScheme name="completion 3">
      <a:dk1>
        <a:srgbClr val="000000"/>
      </a:dk1>
      <a:lt1>
        <a:srgbClr val="FFFFFF"/>
      </a:lt1>
      <a:dk2>
        <a:srgbClr val="003399"/>
      </a:dk2>
      <a:lt2>
        <a:srgbClr val="808000"/>
      </a:lt2>
      <a:accent1>
        <a:srgbClr val="0066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AAB8E2"/>
      </a:accent5>
      <a:accent6>
        <a:srgbClr val="002D8A"/>
      </a:accent6>
      <a:hlink>
        <a:srgbClr val="FF9933"/>
      </a:hlink>
      <a:folHlink>
        <a:srgbClr val="FFCC66"/>
      </a:folHlink>
    </a:clrScheme>
    <a:fontScheme name="completion">
      <a:majorFont>
        <a:latin typeface="Arial Narrow"/>
        <a:ea typeface=""/>
        <a:cs typeface=""/>
      </a:majorFont>
      <a:minorFont>
        <a:latin typeface="Monotype Corsi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sq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sq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ompletion 1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DDDDDD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letion 2">
        <a:dk1>
          <a:srgbClr val="000000"/>
        </a:dk1>
        <a:lt1>
          <a:srgbClr val="FFFFFF"/>
        </a:lt1>
        <a:dk2>
          <a:srgbClr val="003399"/>
        </a:dk2>
        <a:lt2>
          <a:srgbClr val="808000"/>
        </a:lt2>
        <a:accent1>
          <a:srgbClr val="0066CC"/>
        </a:accent1>
        <a:accent2>
          <a:srgbClr val="003399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002D8A"/>
        </a:accent6>
        <a:hlink>
          <a:srgbClr val="FF9933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letion 3">
        <a:dk1>
          <a:srgbClr val="000000"/>
        </a:dk1>
        <a:lt1>
          <a:srgbClr val="FFFFFF"/>
        </a:lt1>
        <a:dk2>
          <a:srgbClr val="003399"/>
        </a:dk2>
        <a:lt2>
          <a:srgbClr val="808000"/>
        </a:lt2>
        <a:accent1>
          <a:srgbClr val="0066CC"/>
        </a:accent1>
        <a:accent2>
          <a:srgbClr val="003399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002D8A"/>
        </a:accent6>
        <a:hlink>
          <a:srgbClr val="FF9933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letion 4">
        <a:dk1>
          <a:srgbClr val="000000"/>
        </a:dk1>
        <a:lt1>
          <a:srgbClr val="FFFFFF"/>
        </a:lt1>
        <a:dk2>
          <a:srgbClr val="003399"/>
        </a:dk2>
        <a:lt2>
          <a:srgbClr val="808000"/>
        </a:lt2>
        <a:accent1>
          <a:srgbClr val="0066CC"/>
        </a:accent1>
        <a:accent2>
          <a:srgbClr val="003399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002D8A"/>
        </a:accent6>
        <a:hlink>
          <a:srgbClr val="FF66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letion 5">
        <a:dk1>
          <a:srgbClr val="000000"/>
        </a:dk1>
        <a:lt1>
          <a:srgbClr val="FFFFFF"/>
        </a:lt1>
        <a:dk2>
          <a:srgbClr val="003399"/>
        </a:dk2>
        <a:lt2>
          <a:srgbClr val="808000"/>
        </a:lt2>
        <a:accent1>
          <a:srgbClr val="0066CC"/>
        </a:accent1>
        <a:accent2>
          <a:srgbClr val="003399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002D8A"/>
        </a:accent6>
        <a:hlink>
          <a:srgbClr val="0033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letion 6">
        <a:dk1>
          <a:srgbClr val="000000"/>
        </a:dk1>
        <a:lt1>
          <a:srgbClr val="FFFFFF"/>
        </a:lt1>
        <a:dk2>
          <a:srgbClr val="CC0000"/>
        </a:dk2>
        <a:lt2>
          <a:srgbClr val="808000"/>
        </a:lt2>
        <a:accent1>
          <a:srgbClr val="0066CC"/>
        </a:accent1>
        <a:accent2>
          <a:srgbClr val="003399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002D8A"/>
        </a:accent6>
        <a:hlink>
          <a:srgbClr val="CC000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letion 7">
        <a:dk1>
          <a:srgbClr val="777777"/>
        </a:dk1>
        <a:lt1>
          <a:srgbClr val="FFFFFF"/>
        </a:lt1>
        <a:dk2>
          <a:srgbClr val="6600CC"/>
        </a:dk2>
        <a:lt2>
          <a:srgbClr val="969696"/>
        </a:lt2>
        <a:accent1>
          <a:srgbClr val="FFFFFF"/>
        </a:accent1>
        <a:accent2>
          <a:srgbClr val="3333CC"/>
        </a:accent2>
        <a:accent3>
          <a:srgbClr val="FFFFFF"/>
        </a:accent3>
        <a:accent4>
          <a:srgbClr val="656565"/>
        </a:accent4>
        <a:accent5>
          <a:srgbClr val="FFFFFF"/>
        </a:accent5>
        <a:accent6>
          <a:srgbClr val="2D2DB9"/>
        </a:accent6>
        <a:hlink>
          <a:srgbClr val="6600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letion 8">
        <a:dk1>
          <a:srgbClr val="000000"/>
        </a:dk1>
        <a:lt1>
          <a:srgbClr val="FFFFFF"/>
        </a:lt1>
        <a:dk2>
          <a:srgbClr val="336699"/>
        </a:dk2>
        <a:lt2>
          <a:srgbClr val="808000"/>
        </a:lt2>
        <a:accent1>
          <a:srgbClr val="0066CC"/>
        </a:accent1>
        <a:accent2>
          <a:srgbClr val="003399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002D8A"/>
        </a:accent6>
        <a:hlink>
          <a:srgbClr val="336699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DE95A0C693CEB341887D38A4A2B58B45040072C752107C5A7B47AA91A1EE638E6F1F" ma:contentTypeVersion="55" ma:contentTypeDescription="Create a new document." ma:contentTypeScope="" ma:versionID="3c98c83416931a21d43ed007fda5e4dd">
  <xsd:schema xmlns:xsd="http://www.w3.org/2001/XMLSchema" xmlns:xs="http://www.w3.org/2001/XMLSchema" xmlns:p="http://schemas.microsoft.com/office/2006/metadata/properties" xmlns:ns2="2958f784-0ef9-4616-b22d-512a8cad1f0d" xmlns:ns3="fb5acd76-e9f3-4601-9d69-91f53ab96ae6" targetNamespace="http://schemas.microsoft.com/office/2006/metadata/properties" ma:root="true" ma:fieldsID="938018c4f46d99993d20879d4e9ddff8" ns2:_="" ns3:_="">
    <xsd:import namespace="2958f784-0ef9-4616-b22d-512a8cad1f0d"/>
    <xsd:import namespace="fb5acd76-e9f3-4601-9d69-91f53ab96ae6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  <xsd:element ref="ns3:Description0" minOccurs="0"/>
                <xsd:element ref="ns3:Compon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8f784-0ef9-4616-b22d-512a8cad1f0d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ca69c71e-a029-4733-aca1-cabc27411b08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8D80075B-F8CE-48D6-9BD2-D195F7E115A9}" ma:internalName="CSXSubmissionMarket" ma:readOnly="false" ma:showField="MarketName" ma:web="2958f784-0ef9-4616-b22d-512a8cad1f0d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9327d1a0-1a14-4b12-a74c-0f320f972977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1F044C38-11A0-4051-9DF8-A3AFA85E16DC}" ma:internalName="InProjectListLookup" ma:readOnly="true" ma:showField="InProjectList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3b364bcb-a06e-4da1-8475-f5243c3236b2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1F044C38-11A0-4051-9DF8-A3AFA85E16DC}" ma:internalName="LastCompleteVersionLookup" ma:readOnly="true" ma:showField="LastCompleteVersion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1F044C38-11A0-4051-9DF8-A3AFA85E16DC}" ma:internalName="LastPreviewErrorLookup" ma:readOnly="true" ma:showField="LastPreviewError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1F044C38-11A0-4051-9DF8-A3AFA85E16DC}" ma:internalName="LastPreviewResultLookup" ma:readOnly="true" ma:showField="LastPreviewResult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1F044C38-11A0-4051-9DF8-A3AFA85E16DC}" ma:internalName="LastPreviewAttemptDateLookup" ma:readOnly="true" ma:showField="LastPreviewAttemptDate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1F044C38-11A0-4051-9DF8-A3AFA85E16DC}" ma:internalName="LastPreviewedByLookup" ma:readOnly="true" ma:showField="LastPreviewedBy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1F044C38-11A0-4051-9DF8-A3AFA85E16DC}" ma:internalName="LastPreviewTimeLookup" ma:readOnly="true" ma:showField="LastPreviewTime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1F044C38-11A0-4051-9DF8-A3AFA85E16DC}" ma:internalName="LastPreviewVersionLookup" ma:readOnly="true" ma:showField="LastPreviewVersion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1F044C38-11A0-4051-9DF8-A3AFA85E16DC}" ma:internalName="LastPublishErrorLookup" ma:readOnly="true" ma:showField="LastPublishError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1F044C38-11A0-4051-9DF8-A3AFA85E16DC}" ma:internalName="LastPublishResultLookup" ma:readOnly="true" ma:showField="LastPublishResult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1F044C38-11A0-4051-9DF8-A3AFA85E16DC}" ma:internalName="LastPublishAttemptDateLookup" ma:readOnly="true" ma:showField="LastPublishAttemptDate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1F044C38-11A0-4051-9DF8-A3AFA85E16DC}" ma:internalName="LastPublishedByLookup" ma:readOnly="true" ma:showField="LastPublishedBy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1F044C38-11A0-4051-9DF8-A3AFA85E16DC}" ma:internalName="LastPublishTimeLookup" ma:readOnly="true" ma:showField="LastPublishTime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1F044C38-11A0-4051-9DF8-A3AFA85E16DC}" ma:internalName="LastPublishVersionLookup" ma:readOnly="true" ma:showField="LastPublishVersion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AC64899A-88C0-4725-BCFC-902FA402DE74}" ma:internalName="LocLastLocAttemptVersionLookup" ma:readOnly="false" ma:showField="LastLocAttemptVersion" ma:web="2958f784-0ef9-4616-b22d-512a8cad1f0d">
      <xsd:simpleType>
        <xsd:restriction base="dms:Lookup"/>
      </xsd:simpleType>
    </xsd:element>
    <xsd:element name="LocLastLocAttemptVersionTypeLookup" ma:index="72" nillable="true" ma:displayName="Loc Last Loc Attempt Version Type" ma:default="" ma:list="{AC64899A-88C0-4725-BCFC-902FA402DE74}" ma:internalName="LocLastLocAttemptVersionTypeLookup" ma:readOnly="true" ma:showField="LastLocAttemptVersionType" ma:web="2958f784-0ef9-4616-b22d-512a8cad1f0d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AC64899A-88C0-4725-BCFC-902FA402DE74}" ma:internalName="LocNewPublishedVersionLookup" ma:readOnly="true" ma:showField="NewPublishedVersion" ma:web="2958f784-0ef9-4616-b22d-512a8cad1f0d">
      <xsd:simpleType>
        <xsd:restriction base="dms:Lookup"/>
      </xsd:simpleType>
    </xsd:element>
    <xsd:element name="LocOverallHandbackStatusLookup" ma:index="76" nillable="true" ma:displayName="Loc Overall Handback Status" ma:default="" ma:list="{AC64899A-88C0-4725-BCFC-902FA402DE74}" ma:internalName="LocOverallHandbackStatusLookup" ma:readOnly="true" ma:showField="OverallHandbackStatus" ma:web="2958f784-0ef9-4616-b22d-512a8cad1f0d">
      <xsd:simpleType>
        <xsd:restriction base="dms:Lookup"/>
      </xsd:simpleType>
    </xsd:element>
    <xsd:element name="LocOverallLocStatusLookup" ma:index="77" nillable="true" ma:displayName="Loc Overall Localize Status" ma:default="" ma:list="{AC64899A-88C0-4725-BCFC-902FA402DE74}" ma:internalName="LocOverallLocStatusLookup" ma:readOnly="true" ma:showField="OverallLocStatus" ma:web="2958f784-0ef9-4616-b22d-512a8cad1f0d">
      <xsd:simpleType>
        <xsd:restriction base="dms:Lookup"/>
      </xsd:simpleType>
    </xsd:element>
    <xsd:element name="LocOverallPreviewStatusLookup" ma:index="78" nillable="true" ma:displayName="Loc Overall Preview Status" ma:default="" ma:list="{AC64899A-88C0-4725-BCFC-902FA402DE74}" ma:internalName="LocOverallPreviewStatusLookup" ma:readOnly="true" ma:showField="OverallPreviewStatus" ma:web="2958f784-0ef9-4616-b22d-512a8cad1f0d">
      <xsd:simpleType>
        <xsd:restriction base="dms:Lookup"/>
      </xsd:simpleType>
    </xsd:element>
    <xsd:element name="LocOverallPublishStatusLookup" ma:index="79" nillable="true" ma:displayName="Loc Overall Publish Status" ma:default="" ma:list="{AC64899A-88C0-4725-BCFC-902FA402DE74}" ma:internalName="LocOverallPublishStatusLookup" ma:readOnly="true" ma:showField="OverallPublishStatus" ma:web="2958f784-0ef9-4616-b22d-512a8cad1f0d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AC64899A-88C0-4725-BCFC-902FA402DE74}" ma:internalName="LocProcessedForHandoffsLookup" ma:readOnly="true" ma:showField="ProcessedForHandoffs" ma:web="2958f784-0ef9-4616-b22d-512a8cad1f0d">
      <xsd:simpleType>
        <xsd:restriction base="dms:Lookup"/>
      </xsd:simpleType>
    </xsd:element>
    <xsd:element name="LocProcessedForMarketsLookup" ma:index="82" nillable="true" ma:displayName="Loc Processed For Markets" ma:default="" ma:list="{AC64899A-88C0-4725-BCFC-902FA402DE74}" ma:internalName="LocProcessedForMarketsLookup" ma:readOnly="true" ma:showField="ProcessedForMarkets" ma:web="2958f784-0ef9-4616-b22d-512a8cad1f0d">
      <xsd:simpleType>
        <xsd:restriction base="dms:Lookup"/>
      </xsd:simpleType>
    </xsd:element>
    <xsd:element name="LocPublishedDependentAssetsLookup" ma:index="83" nillable="true" ma:displayName="Loc Published Dependent Assets" ma:default="" ma:list="{AC64899A-88C0-4725-BCFC-902FA402DE74}" ma:internalName="LocPublishedDependentAssetsLookup" ma:readOnly="true" ma:showField="PublishedDependentAssets" ma:web="2958f784-0ef9-4616-b22d-512a8cad1f0d">
      <xsd:simpleType>
        <xsd:restriction base="dms:Lookup"/>
      </xsd:simpleType>
    </xsd:element>
    <xsd:element name="LocPublishedLinkedAssetsLookup" ma:index="84" nillable="true" ma:displayName="Loc Published Linked Assets" ma:default="" ma:list="{AC64899A-88C0-4725-BCFC-902FA402DE74}" ma:internalName="LocPublishedLinkedAssetsLookup" ma:readOnly="true" ma:showField="PublishedLinkedAssets" ma:web="2958f784-0ef9-4616-b22d-512a8cad1f0d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251ee2d3-c117-4524-b3f1-1010c3cab2a3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8D80075B-F8CE-48D6-9BD2-D195F7E115A9}" ma:internalName="Markets" ma:readOnly="false" ma:showField="MarketName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1F044C38-11A0-4051-9DF8-A3AFA85E16DC}" ma:internalName="NumOfRatingsLookup" ma:readOnly="true" ma:showField="NumOfRatings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1F044C38-11A0-4051-9DF8-A3AFA85E16DC}" ma:internalName="PublishStatusLookup" ma:readOnly="false" ma:showField="PublishStatus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654e2ea7-8c43-4b3c-9db4-bd71f7cfe4f4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33f01220-6030-4880-975f-b9ea0de09f53}" ma:internalName="TaxCatchAll" ma:showField="CatchAllData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33f01220-6030-4880-975f-b9ea0de09f53}" ma:internalName="TaxCatchAllLabel" ma:readOnly="true" ma:showField="CatchAllDataLabel" ma:web="2958f784-0ef9-4616-b22d-512a8cad1f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5acd76-e9f3-4601-9d69-91f53ab96ae6" elementFormDefault="qualified">
    <xsd:import namespace="http://schemas.microsoft.com/office/2006/documentManagement/types"/>
    <xsd:import namespace="http://schemas.microsoft.com/office/infopath/2007/PartnerControls"/>
    <xsd:element name="Description0" ma:index="134" nillable="true" ma:displayName="Description" ma:internalName="Description0">
      <xsd:simpleType>
        <xsd:restriction base="dms:Note"/>
      </xsd:simpleType>
    </xsd:element>
    <xsd:element name="Component" ma:index="135" nillable="true" ma:displayName="Component" ma:internalName="Compon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arketSpecific xmlns="2958f784-0ef9-4616-b22d-512a8cad1f0d">false</MarketSpecific>
    <ApprovalStatus xmlns="2958f784-0ef9-4616-b22d-512a8cad1f0d">InProgress</ApprovalStatus>
    <LocComments xmlns="2958f784-0ef9-4616-b22d-512a8cad1f0d" xsi:nil="true"/>
    <DirectSourceMarket xmlns="2958f784-0ef9-4616-b22d-512a8cad1f0d">english</DirectSourceMarket>
    <ThumbnailAssetId xmlns="2958f784-0ef9-4616-b22d-512a8cad1f0d" xsi:nil="true"/>
    <PrimaryImageGen xmlns="2958f784-0ef9-4616-b22d-512a8cad1f0d">true</PrimaryImageGen>
    <LegacyData xmlns="2958f784-0ef9-4616-b22d-512a8cad1f0d" xsi:nil="true"/>
    <TPFriendlyName xmlns="2958f784-0ef9-4616-b22d-512a8cad1f0d" xsi:nil="true"/>
    <NumericId xmlns="2958f784-0ef9-4616-b22d-512a8cad1f0d" xsi:nil="true"/>
    <LocRecommendedHandoff xmlns="2958f784-0ef9-4616-b22d-512a8cad1f0d" xsi:nil="true"/>
    <BlockPublish xmlns="2958f784-0ef9-4616-b22d-512a8cad1f0d">false</BlockPublish>
    <BusinessGroup xmlns="2958f784-0ef9-4616-b22d-512a8cad1f0d" xsi:nil="true"/>
    <OpenTemplate xmlns="2958f784-0ef9-4616-b22d-512a8cad1f0d">true</OpenTemplate>
    <SourceTitle xmlns="2958f784-0ef9-4616-b22d-512a8cad1f0d">Certificate of training completion</SourceTitle>
    <APEditor xmlns="2958f784-0ef9-4616-b22d-512a8cad1f0d">
      <UserInfo>
        <DisplayName/>
        <AccountId xsi:nil="true"/>
        <AccountType/>
      </UserInfo>
    </APEditor>
    <UALocComments xmlns="2958f784-0ef9-4616-b22d-512a8cad1f0d">2007 Template UpLeveling Do Not HandOff</UALocComments>
    <IntlLangReviewDate xmlns="2958f784-0ef9-4616-b22d-512a8cad1f0d" xsi:nil="true"/>
    <PublishStatusLookup xmlns="2958f784-0ef9-4616-b22d-512a8cad1f0d">
      <Value>656140</Value>
      <Value>656148</Value>
    </PublishStatusLookup>
    <ParentAssetId xmlns="2958f784-0ef9-4616-b22d-512a8cad1f0d" xsi:nil="true"/>
    <FeatureTagsTaxHTField0 xmlns="2958f784-0ef9-4616-b22d-512a8cad1f0d">
      <Terms xmlns="http://schemas.microsoft.com/office/infopath/2007/PartnerControls"/>
    </FeatureTagsTaxHTField0>
    <MachineTranslated xmlns="2958f784-0ef9-4616-b22d-512a8cad1f0d">false</MachineTranslated>
    <Providers xmlns="2958f784-0ef9-4616-b22d-512a8cad1f0d" xsi:nil="true"/>
    <OriginalSourceMarket xmlns="2958f784-0ef9-4616-b22d-512a8cad1f0d">english</OriginalSourceMarket>
    <APDescription xmlns="2958f784-0ef9-4616-b22d-512a8cad1f0d" xsi:nil="true"/>
    <ContentItem xmlns="2958f784-0ef9-4616-b22d-512a8cad1f0d" xsi:nil="true"/>
    <ClipArtFilename xmlns="2958f784-0ef9-4616-b22d-512a8cad1f0d" xsi:nil="true"/>
    <TPInstallLocation xmlns="2958f784-0ef9-4616-b22d-512a8cad1f0d" xsi:nil="true"/>
    <TimesCloned xmlns="2958f784-0ef9-4616-b22d-512a8cad1f0d" xsi:nil="true"/>
    <PublishTargets xmlns="2958f784-0ef9-4616-b22d-512a8cad1f0d">OfficeOnline,OfficeOnlineVNext</PublishTargets>
    <AcquiredFrom xmlns="2958f784-0ef9-4616-b22d-512a8cad1f0d">Internal MS</AcquiredFrom>
    <AssetStart xmlns="2958f784-0ef9-4616-b22d-512a8cad1f0d">2012-02-01T21:06:00+00:00</AssetStart>
    <FriendlyTitle xmlns="2958f784-0ef9-4616-b22d-512a8cad1f0d" xsi:nil="true"/>
    <Provider xmlns="2958f784-0ef9-4616-b22d-512a8cad1f0d" xsi:nil="true"/>
    <LastHandOff xmlns="2958f784-0ef9-4616-b22d-512a8cad1f0d" xsi:nil="true"/>
    <Manager xmlns="2958f784-0ef9-4616-b22d-512a8cad1f0d" xsi:nil="true"/>
    <UALocRecommendation xmlns="2958f784-0ef9-4616-b22d-512a8cad1f0d">Localize</UALocRecommendation>
    <ArtSampleDocs xmlns="2958f784-0ef9-4616-b22d-512a8cad1f0d" xsi:nil="true"/>
    <UACurrentWords xmlns="2958f784-0ef9-4616-b22d-512a8cad1f0d" xsi:nil="true"/>
    <TPClientViewer xmlns="2958f784-0ef9-4616-b22d-512a8cad1f0d" xsi:nil="true"/>
    <TemplateStatus xmlns="2958f784-0ef9-4616-b22d-512a8cad1f0d">Complete</TemplateStatus>
    <ShowIn xmlns="2958f784-0ef9-4616-b22d-512a8cad1f0d">Show everywhere</ShowIn>
    <CSXHash xmlns="2958f784-0ef9-4616-b22d-512a8cad1f0d" xsi:nil="true"/>
    <Downloads xmlns="2958f784-0ef9-4616-b22d-512a8cad1f0d">0</Downloads>
    <VoteCount xmlns="2958f784-0ef9-4616-b22d-512a8cad1f0d" xsi:nil="true"/>
    <OOCacheId xmlns="2958f784-0ef9-4616-b22d-512a8cad1f0d" xsi:nil="true"/>
    <IsDeleted xmlns="2958f784-0ef9-4616-b22d-512a8cad1f0d">false</IsDeleted>
    <InternalTagsTaxHTField0 xmlns="2958f784-0ef9-4616-b22d-512a8cad1f0d">
      <Terms xmlns="http://schemas.microsoft.com/office/infopath/2007/PartnerControls"/>
    </InternalTagsTaxHTField0>
    <UANotes xmlns="2958f784-0ef9-4616-b22d-512a8cad1f0d">2003 to 2007 conversion</UANotes>
    <AssetExpire xmlns="2958f784-0ef9-4616-b22d-512a8cad1f0d">2035-01-01T08:00:00+00:00</AssetExpire>
    <CSXSubmissionMarket xmlns="2958f784-0ef9-4616-b22d-512a8cad1f0d" xsi:nil="true"/>
    <DSATActionTaken xmlns="2958f784-0ef9-4616-b22d-512a8cad1f0d" xsi:nil="true"/>
    <SubmitterId xmlns="2958f784-0ef9-4616-b22d-512a8cad1f0d" xsi:nil="true"/>
    <EditorialTags xmlns="2958f784-0ef9-4616-b22d-512a8cad1f0d" xsi:nil="true"/>
    <TPExecutable xmlns="2958f784-0ef9-4616-b22d-512a8cad1f0d" xsi:nil="true"/>
    <CSXSubmissionDate xmlns="2958f784-0ef9-4616-b22d-512a8cad1f0d" xsi:nil="true"/>
    <CSXUpdate xmlns="2958f784-0ef9-4616-b22d-512a8cad1f0d">false</CSXUpdate>
    <AssetType xmlns="2958f784-0ef9-4616-b22d-512a8cad1f0d">TP</AssetType>
    <ApprovalLog xmlns="2958f784-0ef9-4616-b22d-512a8cad1f0d" xsi:nil="true"/>
    <BugNumber xmlns="2958f784-0ef9-4616-b22d-512a8cad1f0d" xsi:nil="true"/>
    <OriginAsset xmlns="2958f784-0ef9-4616-b22d-512a8cad1f0d" xsi:nil="true"/>
    <TPComponent xmlns="2958f784-0ef9-4616-b22d-512a8cad1f0d" xsi:nil="true"/>
    <Milestone xmlns="2958f784-0ef9-4616-b22d-512a8cad1f0d" xsi:nil="true"/>
    <RecommendationsModifier xmlns="2958f784-0ef9-4616-b22d-512a8cad1f0d" xsi:nil="true"/>
    <Description0 xmlns="fb5acd76-e9f3-4601-9d69-91f53ab96ae6" xsi:nil="true"/>
    <Component xmlns="fb5acd76-e9f3-4601-9d69-91f53ab96ae6" xsi:nil="true"/>
    <AssetId xmlns="2958f784-0ef9-4616-b22d-512a8cad1f0d">TP102823124</AssetId>
    <PolicheckWords xmlns="2958f784-0ef9-4616-b22d-512a8cad1f0d" xsi:nil="true"/>
    <TPLaunchHelpLink xmlns="2958f784-0ef9-4616-b22d-512a8cad1f0d" xsi:nil="true"/>
    <IntlLocPriority xmlns="2958f784-0ef9-4616-b22d-512a8cad1f0d" xsi:nil="true"/>
    <TPApplication xmlns="2958f784-0ef9-4616-b22d-512a8cad1f0d" xsi:nil="true"/>
    <IntlLangReviewer xmlns="2958f784-0ef9-4616-b22d-512a8cad1f0d" xsi:nil="true"/>
    <HandoffToMSDN xmlns="2958f784-0ef9-4616-b22d-512a8cad1f0d" xsi:nil="true"/>
    <PlannedPubDate xmlns="2958f784-0ef9-4616-b22d-512a8cad1f0d" xsi:nil="true"/>
    <CrawlForDependencies xmlns="2958f784-0ef9-4616-b22d-512a8cad1f0d">false</CrawlForDependencies>
    <LocLastLocAttemptVersionLookup xmlns="2958f784-0ef9-4616-b22d-512a8cad1f0d">822649</LocLastLocAttemptVersionLookup>
    <TrustLevel xmlns="2958f784-0ef9-4616-b22d-512a8cad1f0d">1 Microsoft Managed Content</TrustLevel>
    <CampaignTagsTaxHTField0 xmlns="2958f784-0ef9-4616-b22d-512a8cad1f0d">
      <Terms xmlns="http://schemas.microsoft.com/office/infopath/2007/PartnerControls"/>
    </CampaignTagsTaxHTField0>
    <TPNamespace xmlns="2958f784-0ef9-4616-b22d-512a8cad1f0d" xsi:nil="true"/>
    <TaxCatchAll xmlns="2958f784-0ef9-4616-b22d-512a8cad1f0d"/>
    <IsSearchable xmlns="2958f784-0ef9-4616-b22d-512a8cad1f0d">true</IsSearchable>
    <TemplateTemplateType xmlns="2958f784-0ef9-4616-b22d-512a8cad1f0d">PowerPoint 12 Default</TemplateTemplateType>
    <Markets xmlns="2958f784-0ef9-4616-b22d-512a8cad1f0d"/>
    <IntlLangReview xmlns="2958f784-0ef9-4616-b22d-512a8cad1f0d">false</IntlLangReview>
    <UAProjectedTotalWords xmlns="2958f784-0ef9-4616-b22d-512a8cad1f0d" xsi:nil="true"/>
    <OutputCachingOn xmlns="2958f784-0ef9-4616-b22d-512a8cad1f0d">false</OutputCachingOn>
    <AverageRating xmlns="2958f784-0ef9-4616-b22d-512a8cad1f0d" xsi:nil="true"/>
    <APAuthor xmlns="2958f784-0ef9-4616-b22d-512a8cad1f0d">
      <UserInfo>
        <DisplayName/>
        <AccountId>2721</AccountId>
        <AccountType/>
      </UserInfo>
    </APAuthor>
    <TPCommandLine xmlns="2958f784-0ef9-4616-b22d-512a8cad1f0d" xsi:nil="true"/>
    <LocManualTestRequired xmlns="2958f784-0ef9-4616-b22d-512a8cad1f0d">false</LocManualTestRequired>
    <TPAppVersion xmlns="2958f784-0ef9-4616-b22d-512a8cad1f0d" xsi:nil="true"/>
    <EditorialStatus xmlns="2958f784-0ef9-4616-b22d-512a8cad1f0d" xsi:nil="true"/>
    <LastModifiedDateTime xmlns="2958f784-0ef9-4616-b22d-512a8cad1f0d" xsi:nil="true"/>
    <TPLaunchHelpLinkType xmlns="2958f784-0ef9-4616-b22d-512a8cad1f0d">Template</TPLaunchHelpLinkType>
    <OriginalRelease xmlns="2958f784-0ef9-4616-b22d-512a8cad1f0d">14</OriginalRelease>
    <ScenarioTagsTaxHTField0 xmlns="2958f784-0ef9-4616-b22d-512a8cad1f0d">
      <Terms xmlns="http://schemas.microsoft.com/office/infopath/2007/PartnerControls"/>
    </ScenarioTagsTaxHTField0>
    <LocalizationTagsTaxHTField0 xmlns="2958f784-0ef9-4616-b22d-512a8cad1f0d">
      <Terms xmlns="http://schemas.microsoft.com/office/infopath/2007/PartnerControls"/>
    </LocalizationTagsTaxHTField0>
    <LocMarketGroupTiers2 xmlns="2958f784-0ef9-4616-b22d-512a8cad1f0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614462A-1418-4D10-B269-5C39EEE637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8f784-0ef9-4616-b22d-512a8cad1f0d"/>
    <ds:schemaRef ds:uri="fb5acd76-e9f3-4601-9d69-91f53ab96a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ED887E7-6B4A-420D-A909-77D45048C7C2}">
  <ds:schemaRefs>
    <ds:schemaRef ds:uri="http://schemas.microsoft.com/office/2006/metadata/properties"/>
    <ds:schemaRef ds:uri="http://schemas.microsoft.com/office/infopath/2007/PartnerControls"/>
    <ds:schemaRef ds:uri="2958f784-0ef9-4616-b22d-512a8cad1f0d"/>
    <ds:schemaRef ds:uri="fb5acd76-e9f3-4601-9d69-91f53ab96ae6"/>
  </ds:schemaRefs>
</ds:datastoreItem>
</file>

<file path=customXml/itemProps3.xml><?xml version="1.0" encoding="utf-8"?>
<ds:datastoreItem xmlns:ds="http://schemas.openxmlformats.org/officeDocument/2006/customXml" ds:itemID="{313DEF9E-9BFC-4B0B-BF66-93D20DDD9F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Certificado de finalización</Template>
  <TotalTime>0</TotalTime>
  <Words>27</Words>
  <Application>Microsoft Office PowerPoint</Application>
  <PresentationFormat>Presentación en pantalla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 Narrow</vt:lpstr>
      <vt:lpstr>Book Antiqua</vt:lpstr>
      <vt:lpstr>Monotype Corsiva</vt:lpstr>
      <vt:lpstr>Times New Roman</vt:lpstr>
      <vt:lpstr>completion</vt:lpstr>
      <vt:lpstr>Presentación de PowerPoint</vt:lpstr>
    </vt:vector>
  </TitlesOfParts>
  <Manager/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MONTILLA</dc:creator>
  <cp:keywords/>
  <dc:description/>
  <cp:lastModifiedBy>MONTILLA</cp:lastModifiedBy>
  <cp:revision>1</cp:revision>
  <dcterms:created xsi:type="dcterms:W3CDTF">2021-12-19T11:24:35Z</dcterms:created>
  <dcterms:modified xsi:type="dcterms:W3CDTF">2021-12-19T11:24:58Z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TC060889273082</vt:lpwstr>
  </property>
  <property fmtid="{D5CDD505-2E9C-101B-9397-08002B2CF9AE}" pid="3" name="InternalTags">
    <vt:lpwstr/>
  </property>
  <property fmtid="{D5CDD505-2E9C-101B-9397-08002B2CF9AE}" pid="4" name="ContentTypeId">
    <vt:lpwstr>0x010100DE95A0C693CEB341887D38A4A2B58B45040072C752107C5A7B47AA91A1EE638E6F1F</vt:lpwstr>
  </property>
  <property fmtid="{D5CDD505-2E9C-101B-9397-08002B2CF9AE}" pid="5" name="FeatureTags">
    <vt:lpwstr/>
  </property>
  <property fmtid="{D5CDD505-2E9C-101B-9397-08002B2CF9AE}" pid="6" name="LocalizationTags">
    <vt:lpwstr/>
  </property>
  <property fmtid="{D5CDD505-2E9C-101B-9397-08002B2CF9AE}" pid="7" name="ScenarioTags">
    <vt:lpwstr/>
  </property>
  <property fmtid="{D5CDD505-2E9C-101B-9397-08002B2CF9AE}" pid="8" name="CampaignTags">
    <vt:lpwstr/>
  </property>
  <property fmtid="{D5CDD505-2E9C-101B-9397-08002B2CF9AE}" pid="9" name="Order">
    <vt:r8>14159500</vt:r8>
  </property>
  <property fmtid="{D5CDD505-2E9C-101B-9397-08002B2CF9AE}" pid="10" name="HiddenCategoryTags">
    <vt:lpwstr/>
  </property>
  <property fmtid="{D5CDD505-2E9C-101B-9397-08002B2CF9AE}" pid="11" name="ImageGenStatus">
    <vt:i4>0</vt:i4>
  </property>
  <property fmtid="{D5CDD505-2E9C-101B-9397-08002B2CF9AE}" pid="12" name="CategoryTags">
    <vt:lpwstr/>
  </property>
  <property fmtid="{D5CDD505-2E9C-101B-9397-08002B2CF9AE}" pid="13" name="Applications">
    <vt:lpwstr/>
  </property>
  <property fmtid="{D5CDD505-2E9C-101B-9397-08002B2CF9AE}" pid="14" name="LocMarketGroupTiers">
    <vt:lpwstr>,t:Tier 1,t:Tier 2,t:Tier 3,</vt:lpwstr>
  </property>
</Properties>
</file>