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5" r:id="rId1"/>
  </p:sldMasterIdLst>
  <p:sldIdLst>
    <p:sldId id="332" r:id="rId2"/>
  </p:sldIdLst>
  <p:sldSz cx="6858000" cy="12192000"/>
  <p:notesSz cx="6858000" cy="9144000"/>
  <p:defaultTextStyle>
    <a:defPPr>
      <a:defRPr lang="es-419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53" d="100"/>
          <a:sy n="53" d="100"/>
        </p:scale>
        <p:origin x="2515" y="2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6A4399E3-57EF-44F9-93EF-F995A1910A4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388049" y="2926648"/>
            <a:ext cx="1462683" cy="4016023"/>
          </a:xfrm>
          <a:custGeom>
            <a:avLst/>
            <a:gdLst>
              <a:gd name="connsiteX0" fmla="*/ 354071 w 2600325"/>
              <a:gd name="connsiteY0" fmla="*/ 0 h 2259013"/>
              <a:gd name="connsiteX1" fmla="*/ 2250061 w 2600325"/>
              <a:gd name="connsiteY1" fmla="*/ 0 h 2259013"/>
              <a:gd name="connsiteX2" fmla="*/ 2600325 w 2600325"/>
              <a:gd name="connsiteY2" fmla="*/ 354280 h 2259013"/>
              <a:gd name="connsiteX3" fmla="*/ 2600325 w 2600325"/>
              <a:gd name="connsiteY3" fmla="*/ 1908542 h 2259013"/>
              <a:gd name="connsiteX4" fmla="*/ 2250061 w 2600325"/>
              <a:gd name="connsiteY4" fmla="*/ 2259013 h 2259013"/>
              <a:gd name="connsiteX5" fmla="*/ 354071 w 2600325"/>
              <a:gd name="connsiteY5" fmla="*/ 2259013 h 2259013"/>
              <a:gd name="connsiteX6" fmla="*/ 0 w 2600325"/>
              <a:gd name="connsiteY6" fmla="*/ 1908542 h 2259013"/>
              <a:gd name="connsiteX7" fmla="*/ 0 w 2600325"/>
              <a:gd name="connsiteY7" fmla="*/ 354280 h 2259013"/>
              <a:gd name="connsiteX8" fmla="*/ 354071 w 2600325"/>
              <a:gd name="connsiteY8" fmla="*/ 0 h 2259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00325" h="2259013">
                <a:moveTo>
                  <a:pt x="354071" y="0"/>
                </a:moveTo>
                <a:cubicBezTo>
                  <a:pt x="2250061" y="0"/>
                  <a:pt x="2250061" y="0"/>
                  <a:pt x="2250061" y="0"/>
                </a:cubicBezTo>
                <a:cubicBezTo>
                  <a:pt x="2444229" y="0"/>
                  <a:pt x="2600325" y="159998"/>
                  <a:pt x="2600325" y="354280"/>
                </a:cubicBezTo>
                <a:cubicBezTo>
                  <a:pt x="2600325" y="1908542"/>
                  <a:pt x="2600325" y="1908542"/>
                  <a:pt x="2600325" y="1908542"/>
                </a:cubicBezTo>
                <a:cubicBezTo>
                  <a:pt x="2600325" y="2102825"/>
                  <a:pt x="2444229" y="2259013"/>
                  <a:pt x="2250061" y="2259013"/>
                </a:cubicBezTo>
                <a:cubicBezTo>
                  <a:pt x="354071" y="2259013"/>
                  <a:pt x="354071" y="2259013"/>
                  <a:pt x="354071" y="2259013"/>
                </a:cubicBezTo>
                <a:cubicBezTo>
                  <a:pt x="159903" y="2259013"/>
                  <a:pt x="0" y="2102825"/>
                  <a:pt x="0" y="1908542"/>
                </a:cubicBezTo>
                <a:cubicBezTo>
                  <a:pt x="0" y="354280"/>
                  <a:pt x="0" y="354280"/>
                  <a:pt x="0" y="354280"/>
                </a:cubicBezTo>
                <a:cubicBezTo>
                  <a:pt x="0" y="159998"/>
                  <a:pt x="159903" y="0"/>
                  <a:pt x="35407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675"/>
            </a:lvl1pPr>
          </a:lstStyle>
          <a:p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7650354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3FB341BB-BC1F-46E1-AADC-1A57D5CCEE7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034490" y="4080935"/>
            <a:ext cx="789021" cy="2500487"/>
          </a:xfrm>
          <a:custGeom>
            <a:avLst/>
            <a:gdLst>
              <a:gd name="connsiteX0" fmla="*/ 582613 w 1165226"/>
              <a:gd name="connsiteY0" fmla="*/ 0 h 1168400"/>
              <a:gd name="connsiteX1" fmla="*/ 1165226 w 1165226"/>
              <a:gd name="connsiteY1" fmla="*/ 584200 h 1168400"/>
              <a:gd name="connsiteX2" fmla="*/ 582613 w 1165226"/>
              <a:gd name="connsiteY2" fmla="*/ 1168400 h 1168400"/>
              <a:gd name="connsiteX3" fmla="*/ 0 w 1165226"/>
              <a:gd name="connsiteY3" fmla="*/ 584200 h 1168400"/>
              <a:gd name="connsiteX4" fmla="*/ 582613 w 1165226"/>
              <a:gd name="connsiteY4" fmla="*/ 0 h 116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5226" h="1168400">
                <a:moveTo>
                  <a:pt x="582613" y="0"/>
                </a:moveTo>
                <a:cubicBezTo>
                  <a:pt x="904381" y="0"/>
                  <a:pt x="1165226" y="261555"/>
                  <a:pt x="1165226" y="584200"/>
                </a:cubicBezTo>
                <a:cubicBezTo>
                  <a:pt x="1165226" y="906845"/>
                  <a:pt x="904381" y="1168400"/>
                  <a:pt x="582613" y="1168400"/>
                </a:cubicBezTo>
                <a:cubicBezTo>
                  <a:pt x="260845" y="1168400"/>
                  <a:pt x="0" y="906845"/>
                  <a:pt x="0" y="584200"/>
                </a:cubicBezTo>
                <a:cubicBezTo>
                  <a:pt x="0" y="261555"/>
                  <a:pt x="260845" y="0"/>
                  <a:pt x="58261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675"/>
            </a:lvl1pPr>
          </a:lstStyle>
          <a:p>
            <a:endParaRPr lang="ru-UA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C785AB25-AE4F-4A2C-A990-9B717520626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755359" y="4010944"/>
            <a:ext cx="834327" cy="2640469"/>
          </a:xfrm>
          <a:custGeom>
            <a:avLst/>
            <a:gdLst>
              <a:gd name="connsiteX0" fmla="*/ 583407 w 1166814"/>
              <a:gd name="connsiteY0" fmla="*/ 0 h 1168400"/>
              <a:gd name="connsiteX1" fmla="*/ 1166814 w 1166814"/>
              <a:gd name="connsiteY1" fmla="*/ 584200 h 1168400"/>
              <a:gd name="connsiteX2" fmla="*/ 583407 w 1166814"/>
              <a:gd name="connsiteY2" fmla="*/ 1168400 h 1168400"/>
              <a:gd name="connsiteX3" fmla="*/ 0 w 1166814"/>
              <a:gd name="connsiteY3" fmla="*/ 584200 h 1168400"/>
              <a:gd name="connsiteX4" fmla="*/ 583407 w 1166814"/>
              <a:gd name="connsiteY4" fmla="*/ 0 h 116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6814" h="1168400">
                <a:moveTo>
                  <a:pt x="583407" y="0"/>
                </a:moveTo>
                <a:cubicBezTo>
                  <a:pt x="905614" y="0"/>
                  <a:pt x="1166814" y="261555"/>
                  <a:pt x="1166814" y="584200"/>
                </a:cubicBezTo>
                <a:cubicBezTo>
                  <a:pt x="1166814" y="906845"/>
                  <a:pt x="905614" y="1168400"/>
                  <a:pt x="583407" y="1168400"/>
                </a:cubicBezTo>
                <a:cubicBezTo>
                  <a:pt x="261200" y="1168400"/>
                  <a:pt x="0" y="906845"/>
                  <a:pt x="0" y="584200"/>
                </a:cubicBezTo>
                <a:cubicBezTo>
                  <a:pt x="0" y="261555"/>
                  <a:pt x="261200" y="0"/>
                  <a:pt x="58340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675"/>
            </a:lvl1pPr>
          </a:lstStyle>
          <a:p>
            <a:endParaRPr lang="ru-UA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04ACE81F-73C5-42F3-B33F-CEB277E9FB0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90431" y="4080935"/>
            <a:ext cx="790095" cy="2500487"/>
          </a:xfrm>
          <a:custGeom>
            <a:avLst/>
            <a:gdLst>
              <a:gd name="connsiteX0" fmla="*/ 583407 w 1166814"/>
              <a:gd name="connsiteY0" fmla="*/ 0 h 1168400"/>
              <a:gd name="connsiteX1" fmla="*/ 1166814 w 1166814"/>
              <a:gd name="connsiteY1" fmla="*/ 584200 h 1168400"/>
              <a:gd name="connsiteX2" fmla="*/ 583407 w 1166814"/>
              <a:gd name="connsiteY2" fmla="*/ 1168400 h 1168400"/>
              <a:gd name="connsiteX3" fmla="*/ 0 w 1166814"/>
              <a:gd name="connsiteY3" fmla="*/ 584200 h 1168400"/>
              <a:gd name="connsiteX4" fmla="*/ 583407 w 1166814"/>
              <a:gd name="connsiteY4" fmla="*/ 0 h 116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6814" h="1168400">
                <a:moveTo>
                  <a:pt x="583407" y="0"/>
                </a:moveTo>
                <a:cubicBezTo>
                  <a:pt x="905614" y="0"/>
                  <a:pt x="1166814" y="261555"/>
                  <a:pt x="1166814" y="584200"/>
                </a:cubicBezTo>
                <a:cubicBezTo>
                  <a:pt x="1166814" y="906845"/>
                  <a:pt x="905614" y="1168400"/>
                  <a:pt x="583407" y="1168400"/>
                </a:cubicBezTo>
                <a:cubicBezTo>
                  <a:pt x="261200" y="1168400"/>
                  <a:pt x="0" y="906845"/>
                  <a:pt x="0" y="584200"/>
                </a:cubicBezTo>
                <a:cubicBezTo>
                  <a:pt x="0" y="261555"/>
                  <a:pt x="261200" y="0"/>
                  <a:pt x="58340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675"/>
            </a:lvl1pPr>
          </a:lstStyle>
          <a:p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3025988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8CD2D956-D688-4D1D-92A6-BC954018B85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7605" y="3874912"/>
            <a:ext cx="984945" cy="2641600"/>
          </a:xfrm>
          <a:custGeom>
            <a:avLst/>
            <a:gdLst>
              <a:gd name="connsiteX0" fmla="*/ 293104 w 1751013"/>
              <a:gd name="connsiteY0" fmla="*/ 0 h 1485900"/>
              <a:gd name="connsiteX1" fmla="*/ 1457909 w 1751013"/>
              <a:gd name="connsiteY1" fmla="*/ 0 h 1485900"/>
              <a:gd name="connsiteX2" fmla="*/ 1751013 w 1751013"/>
              <a:gd name="connsiteY2" fmla="*/ 289560 h 1485900"/>
              <a:gd name="connsiteX3" fmla="*/ 1751013 w 1751013"/>
              <a:gd name="connsiteY3" fmla="*/ 1196340 h 1485900"/>
              <a:gd name="connsiteX4" fmla="*/ 1457909 w 1751013"/>
              <a:gd name="connsiteY4" fmla="*/ 1485900 h 1485900"/>
              <a:gd name="connsiteX5" fmla="*/ 293104 w 1751013"/>
              <a:gd name="connsiteY5" fmla="*/ 1485900 h 1485900"/>
              <a:gd name="connsiteX6" fmla="*/ 0 w 1751013"/>
              <a:gd name="connsiteY6" fmla="*/ 1196340 h 1485900"/>
              <a:gd name="connsiteX7" fmla="*/ 0 w 1751013"/>
              <a:gd name="connsiteY7" fmla="*/ 289560 h 1485900"/>
              <a:gd name="connsiteX8" fmla="*/ 293104 w 1751013"/>
              <a:gd name="connsiteY8" fmla="*/ 0 h 1485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51013" h="1485900">
                <a:moveTo>
                  <a:pt x="293104" y="0"/>
                </a:moveTo>
                <a:cubicBezTo>
                  <a:pt x="1457909" y="0"/>
                  <a:pt x="1457909" y="0"/>
                  <a:pt x="1457909" y="0"/>
                </a:cubicBezTo>
                <a:cubicBezTo>
                  <a:pt x="1617784" y="0"/>
                  <a:pt x="1751013" y="129540"/>
                  <a:pt x="1751013" y="289560"/>
                </a:cubicBezTo>
                <a:cubicBezTo>
                  <a:pt x="1751013" y="1196340"/>
                  <a:pt x="1751013" y="1196340"/>
                  <a:pt x="1751013" y="1196340"/>
                </a:cubicBezTo>
                <a:cubicBezTo>
                  <a:pt x="1751013" y="1356360"/>
                  <a:pt x="1617784" y="1485900"/>
                  <a:pt x="1457909" y="1485900"/>
                </a:cubicBezTo>
                <a:cubicBezTo>
                  <a:pt x="293104" y="1485900"/>
                  <a:pt x="293104" y="1485900"/>
                  <a:pt x="293104" y="1485900"/>
                </a:cubicBezTo>
                <a:cubicBezTo>
                  <a:pt x="133229" y="1485900"/>
                  <a:pt x="0" y="1356360"/>
                  <a:pt x="0" y="1196340"/>
                </a:cubicBezTo>
                <a:cubicBezTo>
                  <a:pt x="0" y="289560"/>
                  <a:pt x="0" y="289560"/>
                  <a:pt x="0" y="289560"/>
                </a:cubicBezTo>
                <a:cubicBezTo>
                  <a:pt x="0" y="129540"/>
                  <a:pt x="133229" y="0"/>
                  <a:pt x="29310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788"/>
            </a:lvl1pPr>
          </a:lstStyle>
          <a:p>
            <a:endParaRPr lang="ru-UA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FC1168D3-2FC8-4CE8-8A4B-5308C0C455D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234209" y="3874912"/>
            <a:ext cx="984945" cy="2641600"/>
          </a:xfrm>
          <a:custGeom>
            <a:avLst/>
            <a:gdLst>
              <a:gd name="connsiteX0" fmla="*/ 293105 w 1751013"/>
              <a:gd name="connsiteY0" fmla="*/ 0 h 1485900"/>
              <a:gd name="connsiteX1" fmla="*/ 1457909 w 1751013"/>
              <a:gd name="connsiteY1" fmla="*/ 0 h 1485900"/>
              <a:gd name="connsiteX2" fmla="*/ 1751013 w 1751013"/>
              <a:gd name="connsiteY2" fmla="*/ 289560 h 1485900"/>
              <a:gd name="connsiteX3" fmla="*/ 1751013 w 1751013"/>
              <a:gd name="connsiteY3" fmla="*/ 1196340 h 1485900"/>
              <a:gd name="connsiteX4" fmla="*/ 1457909 w 1751013"/>
              <a:gd name="connsiteY4" fmla="*/ 1485900 h 1485900"/>
              <a:gd name="connsiteX5" fmla="*/ 293105 w 1751013"/>
              <a:gd name="connsiteY5" fmla="*/ 1485900 h 1485900"/>
              <a:gd name="connsiteX6" fmla="*/ 0 w 1751013"/>
              <a:gd name="connsiteY6" fmla="*/ 1196340 h 1485900"/>
              <a:gd name="connsiteX7" fmla="*/ 0 w 1751013"/>
              <a:gd name="connsiteY7" fmla="*/ 289560 h 1485900"/>
              <a:gd name="connsiteX8" fmla="*/ 293105 w 1751013"/>
              <a:gd name="connsiteY8" fmla="*/ 0 h 1485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51013" h="1485900">
                <a:moveTo>
                  <a:pt x="293105" y="0"/>
                </a:moveTo>
                <a:cubicBezTo>
                  <a:pt x="1457909" y="0"/>
                  <a:pt x="1457909" y="0"/>
                  <a:pt x="1457909" y="0"/>
                </a:cubicBezTo>
                <a:cubicBezTo>
                  <a:pt x="1617784" y="0"/>
                  <a:pt x="1751013" y="129540"/>
                  <a:pt x="1751013" y="289560"/>
                </a:cubicBezTo>
                <a:cubicBezTo>
                  <a:pt x="1751013" y="1196340"/>
                  <a:pt x="1751013" y="1196340"/>
                  <a:pt x="1751013" y="1196340"/>
                </a:cubicBezTo>
                <a:cubicBezTo>
                  <a:pt x="1751013" y="1356360"/>
                  <a:pt x="1617784" y="1485900"/>
                  <a:pt x="1457909" y="1485900"/>
                </a:cubicBezTo>
                <a:cubicBezTo>
                  <a:pt x="293105" y="1485900"/>
                  <a:pt x="293105" y="1485900"/>
                  <a:pt x="293105" y="1485900"/>
                </a:cubicBezTo>
                <a:cubicBezTo>
                  <a:pt x="133229" y="1485900"/>
                  <a:pt x="0" y="1356360"/>
                  <a:pt x="0" y="1196340"/>
                </a:cubicBezTo>
                <a:cubicBezTo>
                  <a:pt x="0" y="289560"/>
                  <a:pt x="0" y="289560"/>
                  <a:pt x="0" y="289560"/>
                </a:cubicBezTo>
                <a:cubicBezTo>
                  <a:pt x="0" y="129540"/>
                  <a:pt x="133229" y="0"/>
                  <a:pt x="29310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788"/>
            </a:lvl1pPr>
          </a:lstStyle>
          <a:p>
            <a:endParaRPr lang="ru-UA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CC28CFAB-E939-4451-889B-58CB34E319A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629918" y="3874912"/>
            <a:ext cx="985838" cy="2641600"/>
          </a:xfrm>
          <a:custGeom>
            <a:avLst/>
            <a:gdLst>
              <a:gd name="connsiteX0" fmla="*/ 293370 w 1752600"/>
              <a:gd name="connsiteY0" fmla="*/ 0 h 1485900"/>
              <a:gd name="connsiteX1" fmla="*/ 1459230 w 1752600"/>
              <a:gd name="connsiteY1" fmla="*/ 0 h 1485900"/>
              <a:gd name="connsiteX2" fmla="*/ 1752600 w 1752600"/>
              <a:gd name="connsiteY2" fmla="*/ 289560 h 1485900"/>
              <a:gd name="connsiteX3" fmla="*/ 1752600 w 1752600"/>
              <a:gd name="connsiteY3" fmla="*/ 1196340 h 1485900"/>
              <a:gd name="connsiteX4" fmla="*/ 1459230 w 1752600"/>
              <a:gd name="connsiteY4" fmla="*/ 1485900 h 1485900"/>
              <a:gd name="connsiteX5" fmla="*/ 293370 w 1752600"/>
              <a:gd name="connsiteY5" fmla="*/ 1485900 h 1485900"/>
              <a:gd name="connsiteX6" fmla="*/ 0 w 1752600"/>
              <a:gd name="connsiteY6" fmla="*/ 1196340 h 1485900"/>
              <a:gd name="connsiteX7" fmla="*/ 0 w 1752600"/>
              <a:gd name="connsiteY7" fmla="*/ 289560 h 1485900"/>
              <a:gd name="connsiteX8" fmla="*/ 293370 w 1752600"/>
              <a:gd name="connsiteY8" fmla="*/ 0 h 1485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52600" h="1485900">
                <a:moveTo>
                  <a:pt x="293370" y="0"/>
                </a:moveTo>
                <a:cubicBezTo>
                  <a:pt x="1459230" y="0"/>
                  <a:pt x="1459230" y="0"/>
                  <a:pt x="1459230" y="0"/>
                </a:cubicBezTo>
                <a:cubicBezTo>
                  <a:pt x="1619250" y="0"/>
                  <a:pt x="1752600" y="129540"/>
                  <a:pt x="1752600" y="289560"/>
                </a:cubicBezTo>
                <a:cubicBezTo>
                  <a:pt x="1752600" y="1196340"/>
                  <a:pt x="1752600" y="1196340"/>
                  <a:pt x="1752600" y="1196340"/>
                </a:cubicBezTo>
                <a:cubicBezTo>
                  <a:pt x="1752600" y="1356360"/>
                  <a:pt x="1619250" y="1485900"/>
                  <a:pt x="1459230" y="1485900"/>
                </a:cubicBezTo>
                <a:cubicBezTo>
                  <a:pt x="293370" y="1485900"/>
                  <a:pt x="293370" y="1485900"/>
                  <a:pt x="293370" y="1485900"/>
                </a:cubicBezTo>
                <a:cubicBezTo>
                  <a:pt x="133350" y="1485900"/>
                  <a:pt x="0" y="1356360"/>
                  <a:pt x="0" y="1196340"/>
                </a:cubicBezTo>
                <a:cubicBezTo>
                  <a:pt x="0" y="289560"/>
                  <a:pt x="0" y="289560"/>
                  <a:pt x="0" y="289560"/>
                </a:cubicBezTo>
                <a:cubicBezTo>
                  <a:pt x="0" y="129540"/>
                  <a:pt x="133350" y="0"/>
                  <a:pt x="29337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788"/>
            </a:lvl1pPr>
          </a:lstStyle>
          <a:p>
            <a:endParaRPr lang="ru-UA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75CFF958-EC1C-439E-ACF5-7A064B660F4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026522" y="3874912"/>
            <a:ext cx="984945" cy="2641600"/>
          </a:xfrm>
          <a:custGeom>
            <a:avLst/>
            <a:gdLst>
              <a:gd name="connsiteX0" fmla="*/ 293104 w 1751013"/>
              <a:gd name="connsiteY0" fmla="*/ 0 h 1485900"/>
              <a:gd name="connsiteX1" fmla="*/ 1457909 w 1751013"/>
              <a:gd name="connsiteY1" fmla="*/ 0 h 1485900"/>
              <a:gd name="connsiteX2" fmla="*/ 1751013 w 1751013"/>
              <a:gd name="connsiteY2" fmla="*/ 289560 h 1485900"/>
              <a:gd name="connsiteX3" fmla="*/ 1751013 w 1751013"/>
              <a:gd name="connsiteY3" fmla="*/ 1196340 h 1485900"/>
              <a:gd name="connsiteX4" fmla="*/ 1457909 w 1751013"/>
              <a:gd name="connsiteY4" fmla="*/ 1485900 h 1485900"/>
              <a:gd name="connsiteX5" fmla="*/ 293104 w 1751013"/>
              <a:gd name="connsiteY5" fmla="*/ 1485900 h 1485900"/>
              <a:gd name="connsiteX6" fmla="*/ 0 w 1751013"/>
              <a:gd name="connsiteY6" fmla="*/ 1196340 h 1485900"/>
              <a:gd name="connsiteX7" fmla="*/ 0 w 1751013"/>
              <a:gd name="connsiteY7" fmla="*/ 289560 h 1485900"/>
              <a:gd name="connsiteX8" fmla="*/ 293104 w 1751013"/>
              <a:gd name="connsiteY8" fmla="*/ 0 h 1485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51013" h="1485900">
                <a:moveTo>
                  <a:pt x="293104" y="0"/>
                </a:moveTo>
                <a:cubicBezTo>
                  <a:pt x="1457909" y="0"/>
                  <a:pt x="1457909" y="0"/>
                  <a:pt x="1457909" y="0"/>
                </a:cubicBezTo>
                <a:cubicBezTo>
                  <a:pt x="1617784" y="0"/>
                  <a:pt x="1751013" y="129540"/>
                  <a:pt x="1751013" y="289560"/>
                </a:cubicBezTo>
                <a:cubicBezTo>
                  <a:pt x="1751013" y="1196340"/>
                  <a:pt x="1751013" y="1196340"/>
                  <a:pt x="1751013" y="1196340"/>
                </a:cubicBezTo>
                <a:cubicBezTo>
                  <a:pt x="1751013" y="1356360"/>
                  <a:pt x="1617784" y="1485900"/>
                  <a:pt x="1457909" y="1485900"/>
                </a:cubicBezTo>
                <a:cubicBezTo>
                  <a:pt x="293104" y="1485900"/>
                  <a:pt x="293104" y="1485900"/>
                  <a:pt x="293104" y="1485900"/>
                </a:cubicBezTo>
                <a:cubicBezTo>
                  <a:pt x="133229" y="1485900"/>
                  <a:pt x="0" y="1356360"/>
                  <a:pt x="0" y="1196340"/>
                </a:cubicBezTo>
                <a:cubicBezTo>
                  <a:pt x="0" y="289560"/>
                  <a:pt x="0" y="289560"/>
                  <a:pt x="0" y="289560"/>
                </a:cubicBezTo>
                <a:cubicBezTo>
                  <a:pt x="0" y="129540"/>
                  <a:pt x="133229" y="0"/>
                  <a:pt x="29310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788"/>
            </a:lvl1pPr>
          </a:lstStyle>
          <a:p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4280993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3238D83-C702-43EB-BBA9-6497FBF29BF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362153" y="3132669"/>
            <a:ext cx="1543943" cy="5943600"/>
          </a:xfrm>
          <a:custGeom>
            <a:avLst/>
            <a:gdLst>
              <a:gd name="connsiteX0" fmla="*/ 346911 w 2744788"/>
              <a:gd name="connsiteY0" fmla="*/ 0 h 3343275"/>
              <a:gd name="connsiteX1" fmla="*/ 2397877 w 2744788"/>
              <a:gd name="connsiteY1" fmla="*/ 0 h 3343275"/>
              <a:gd name="connsiteX2" fmla="*/ 2744788 w 2744788"/>
              <a:gd name="connsiteY2" fmla="*/ 347304 h 3343275"/>
              <a:gd name="connsiteX3" fmla="*/ 2744788 w 2744788"/>
              <a:gd name="connsiteY3" fmla="*/ 2995971 h 3343275"/>
              <a:gd name="connsiteX4" fmla="*/ 2397877 w 2744788"/>
              <a:gd name="connsiteY4" fmla="*/ 3343275 h 3343275"/>
              <a:gd name="connsiteX5" fmla="*/ 346911 w 2744788"/>
              <a:gd name="connsiteY5" fmla="*/ 3343275 h 3343275"/>
              <a:gd name="connsiteX6" fmla="*/ 0 w 2744788"/>
              <a:gd name="connsiteY6" fmla="*/ 2995971 h 3343275"/>
              <a:gd name="connsiteX7" fmla="*/ 0 w 2744788"/>
              <a:gd name="connsiteY7" fmla="*/ 347304 h 3343275"/>
              <a:gd name="connsiteX8" fmla="*/ 346911 w 2744788"/>
              <a:gd name="connsiteY8" fmla="*/ 0 h 3343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44788" h="3343275">
                <a:moveTo>
                  <a:pt x="346911" y="0"/>
                </a:moveTo>
                <a:cubicBezTo>
                  <a:pt x="2397877" y="0"/>
                  <a:pt x="2397877" y="0"/>
                  <a:pt x="2397877" y="0"/>
                </a:cubicBezTo>
                <a:cubicBezTo>
                  <a:pt x="2592300" y="0"/>
                  <a:pt x="2744788" y="156478"/>
                  <a:pt x="2744788" y="347304"/>
                </a:cubicBezTo>
                <a:cubicBezTo>
                  <a:pt x="2744788" y="2995971"/>
                  <a:pt x="2744788" y="2995971"/>
                  <a:pt x="2744788" y="2995971"/>
                </a:cubicBezTo>
                <a:cubicBezTo>
                  <a:pt x="2744788" y="3186798"/>
                  <a:pt x="2592300" y="3343275"/>
                  <a:pt x="2397877" y="3343275"/>
                </a:cubicBezTo>
                <a:cubicBezTo>
                  <a:pt x="346911" y="3343275"/>
                  <a:pt x="346911" y="3343275"/>
                  <a:pt x="346911" y="3343275"/>
                </a:cubicBezTo>
                <a:cubicBezTo>
                  <a:pt x="156301" y="3343275"/>
                  <a:pt x="0" y="3186798"/>
                  <a:pt x="0" y="2995971"/>
                </a:cubicBezTo>
                <a:cubicBezTo>
                  <a:pt x="0" y="347304"/>
                  <a:pt x="0" y="347304"/>
                  <a:pt x="0" y="347304"/>
                </a:cubicBezTo>
                <a:cubicBezTo>
                  <a:pt x="0" y="156478"/>
                  <a:pt x="156301" y="0"/>
                  <a:pt x="34691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788"/>
            </a:lvl1pPr>
          </a:lstStyle>
          <a:p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7653716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0075C73-254C-4BC9-BA2A-1962259936D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75978" y="2139245"/>
            <a:ext cx="2748558" cy="7913511"/>
          </a:xfrm>
          <a:custGeom>
            <a:avLst/>
            <a:gdLst>
              <a:gd name="connsiteX0" fmla="*/ 0 w 4886325"/>
              <a:gd name="connsiteY0" fmla="*/ 0 h 4451350"/>
              <a:gd name="connsiteX1" fmla="*/ 4886325 w 4886325"/>
              <a:gd name="connsiteY1" fmla="*/ 0 h 4451350"/>
              <a:gd name="connsiteX2" fmla="*/ 4886325 w 4886325"/>
              <a:gd name="connsiteY2" fmla="*/ 4451350 h 4451350"/>
              <a:gd name="connsiteX3" fmla="*/ 0 w 4886325"/>
              <a:gd name="connsiteY3" fmla="*/ 4451350 h 4451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6325" h="4451350">
                <a:moveTo>
                  <a:pt x="0" y="0"/>
                </a:moveTo>
                <a:lnTo>
                  <a:pt x="4886325" y="0"/>
                </a:lnTo>
                <a:lnTo>
                  <a:pt x="4886325" y="4451350"/>
                </a:lnTo>
                <a:lnTo>
                  <a:pt x="0" y="445135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788"/>
            </a:lvl1pPr>
          </a:lstStyle>
          <a:p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6138922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8126870-C8BA-4325-9E80-88F9339253C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567536" y="1758245"/>
            <a:ext cx="1644848" cy="8683979"/>
          </a:xfrm>
          <a:custGeom>
            <a:avLst/>
            <a:gdLst>
              <a:gd name="connsiteX0" fmla="*/ 0 w 2924175"/>
              <a:gd name="connsiteY0" fmla="*/ 0 h 4884738"/>
              <a:gd name="connsiteX1" fmla="*/ 2924175 w 2924175"/>
              <a:gd name="connsiteY1" fmla="*/ 0 h 4884738"/>
              <a:gd name="connsiteX2" fmla="*/ 2924175 w 2924175"/>
              <a:gd name="connsiteY2" fmla="*/ 4884738 h 4884738"/>
              <a:gd name="connsiteX3" fmla="*/ 0 w 2924175"/>
              <a:gd name="connsiteY3" fmla="*/ 4884738 h 4884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24175" h="4884738">
                <a:moveTo>
                  <a:pt x="0" y="0"/>
                </a:moveTo>
                <a:lnTo>
                  <a:pt x="2924175" y="0"/>
                </a:lnTo>
                <a:lnTo>
                  <a:pt x="2924175" y="4884738"/>
                </a:lnTo>
                <a:lnTo>
                  <a:pt x="0" y="4884738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591"/>
            </a:lvl1pPr>
          </a:lstStyle>
          <a:p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263513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F7C3067E-DC4D-42A9-A5AB-A3C7EC0DBB3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84015" y="1498601"/>
            <a:ext cx="1698427" cy="9203268"/>
          </a:xfrm>
          <a:custGeom>
            <a:avLst/>
            <a:gdLst>
              <a:gd name="connsiteX0" fmla="*/ 0 w 3019425"/>
              <a:gd name="connsiteY0" fmla="*/ 0 h 5176838"/>
              <a:gd name="connsiteX1" fmla="*/ 3019425 w 3019425"/>
              <a:gd name="connsiteY1" fmla="*/ 0 h 5176838"/>
              <a:gd name="connsiteX2" fmla="*/ 3019425 w 3019425"/>
              <a:gd name="connsiteY2" fmla="*/ 5176838 h 5176838"/>
              <a:gd name="connsiteX3" fmla="*/ 0 w 3019425"/>
              <a:gd name="connsiteY3" fmla="*/ 5176838 h 5176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19425" h="5176838">
                <a:moveTo>
                  <a:pt x="0" y="0"/>
                </a:moveTo>
                <a:lnTo>
                  <a:pt x="3019425" y="0"/>
                </a:lnTo>
                <a:lnTo>
                  <a:pt x="3019425" y="5176838"/>
                </a:lnTo>
                <a:lnTo>
                  <a:pt x="0" y="5176838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900"/>
            </a:lvl1pPr>
          </a:lstStyle>
          <a:p>
            <a:endParaRPr lang="ru-UA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63B31EC9-3CBD-4930-9516-F88E50261E4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475560" y="1498601"/>
            <a:ext cx="1698427" cy="9203268"/>
          </a:xfrm>
          <a:custGeom>
            <a:avLst/>
            <a:gdLst>
              <a:gd name="connsiteX0" fmla="*/ 0 w 3019425"/>
              <a:gd name="connsiteY0" fmla="*/ 0 h 5176838"/>
              <a:gd name="connsiteX1" fmla="*/ 3019425 w 3019425"/>
              <a:gd name="connsiteY1" fmla="*/ 0 h 5176838"/>
              <a:gd name="connsiteX2" fmla="*/ 3019425 w 3019425"/>
              <a:gd name="connsiteY2" fmla="*/ 5176838 h 5176838"/>
              <a:gd name="connsiteX3" fmla="*/ 0 w 3019425"/>
              <a:gd name="connsiteY3" fmla="*/ 5176838 h 5176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19425" h="5176838">
                <a:moveTo>
                  <a:pt x="0" y="0"/>
                </a:moveTo>
                <a:lnTo>
                  <a:pt x="3019425" y="0"/>
                </a:lnTo>
                <a:lnTo>
                  <a:pt x="3019425" y="5176838"/>
                </a:lnTo>
                <a:lnTo>
                  <a:pt x="0" y="5176838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900"/>
            </a:lvl1pPr>
          </a:lstStyle>
          <a:p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218153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C3FEA6BA-89CF-470E-A742-BB3BDBAF3DE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59904" y="1964268"/>
            <a:ext cx="1257300" cy="8269111"/>
          </a:xfrm>
          <a:custGeom>
            <a:avLst/>
            <a:gdLst>
              <a:gd name="connsiteX0" fmla="*/ 0 w 2235200"/>
              <a:gd name="connsiteY0" fmla="*/ 0 h 4651375"/>
              <a:gd name="connsiteX1" fmla="*/ 2235200 w 2235200"/>
              <a:gd name="connsiteY1" fmla="*/ 0 h 4651375"/>
              <a:gd name="connsiteX2" fmla="*/ 2235200 w 2235200"/>
              <a:gd name="connsiteY2" fmla="*/ 4651375 h 4651375"/>
              <a:gd name="connsiteX3" fmla="*/ 0 w 2235200"/>
              <a:gd name="connsiteY3" fmla="*/ 4651375 h 4651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5200" h="4651375">
                <a:moveTo>
                  <a:pt x="0" y="0"/>
                </a:moveTo>
                <a:lnTo>
                  <a:pt x="2235200" y="0"/>
                </a:lnTo>
                <a:lnTo>
                  <a:pt x="2235200" y="4651375"/>
                </a:lnTo>
                <a:lnTo>
                  <a:pt x="0" y="465137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UA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542FCADB-54E6-49C8-AC4F-E8455BAD341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513833" y="1964268"/>
            <a:ext cx="1255514" cy="8269111"/>
          </a:xfrm>
          <a:custGeom>
            <a:avLst/>
            <a:gdLst>
              <a:gd name="connsiteX0" fmla="*/ 0 w 2232025"/>
              <a:gd name="connsiteY0" fmla="*/ 0 h 4651375"/>
              <a:gd name="connsiteX1" fmla="*/ 2232025 w 2232025"/>
              <a:gd name="connsiteY1" fmla="*/ 0 h 4651375"/>
              <a:gd name="connsiteX2" fmla="*/ 2232025 w 2232025"/>
              <a:gd name="connsiteY2" fmla="*/ 4651375 h 4651375"/>
              <a:gd name="connsiteX3" fmla="*/ 0 w 2232025"/>
              <a:gd name="connsiteY3" fmla="*/ 4651375 h 4651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2025" h="4651375">
                <a:moveTo>
                  <a:pt x="0" y="0"/>
                </a:moveTo>
                <a:lnTo>
                  <a:pt x="2232025" y="0"/>
                </a:lnTo>
                <a:lnTo>
                  <a:pt x="2232025" y="4651375"/>
                </a:lnTo>
                <a:lnTo>
                  <a:pt x="0" y="465137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1771457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FA9F7A9C-4314-4612-A772-A781842D52B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95648" y="2331156"/>
            <a:ext cx="2425303" cy="4800601"/>
          </a:xfrm>
          <a:custGeom>
            <a:avLst/>
            <a:gdLst>
              <a:gd name="connsiteX0" fmla="*/ 0 w 4311650"/>
              <a:gd name="connsiteY0" fmla="*/ 0 h 2700338"/>
              <a:gd name="connsiteX1" fmla="*/ 4311650 w 4311650"/>
              <a:gd name="connsiteY1" fmla="*/ 0 h 2700338"/>
              <a:gd name="connsiteX2" fmla="*/ 4311650 w 4311650"/>
              <a:gd name="connsiteY2" fmla="*/ 2700338 h 2700338"/>
              <a:gd name="connsiteX3" fmla="*/ 0 w 4311650"/>
              <a:gd name="connsiteY3" fmla="*/ 2700338 h 2700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11650" h="2700338">
                <a:moveTo>
                  <a:pt x="0" y="0"/>
                </a:moveTo>
                <a:lnTo>
                  <a:pt x="4311650" y="0"/>
                </a:lnTo>
                <a:lnTo>
                  <a:pt x="4311650" y="2700338"/>
                </a:lnTo>
                <a:lnTo>
                  <a:pt x="0" y="2700338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013"/>
            </a:lvl1pPr>
          </a:lstStyle>
          <a:p>
            <a:endParaRPr lang="ru-UA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5F5B1415-CC3D-433A-8BF5-CD9EFAA9832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535264" y="2331156"/>
            <a:ext cx="2425303" cy="4800601"/>
          </a:xfrm>
          <a:custGeom>
            <a:avLst/>
            <a:gdLst>
              <a:gd name="connsiteX0" fmla="*/ 0 w 4311650"/>
              <a:gd name="connsiteY0" fmla="*/ 0 h 2700338"/>
              <a:gd name="connsiteX1" fmla="*/ 4311650 w 4311650"/>
              <a:gd name="connsiteY1" fmla="*/ 0 h 2700338"/>
              <a:gd name="connsiteX2" fmla="*/ 4311650 w 4311650"/>
              <a:gd name="connsiteY2" fmla="*/ 2700338 h 2700338"/>
              <a:gd name="connsiteX3" fmla="*/ 0 w 4311650"/>
              <a:gd name="connsiteY3" fmla="*/ 2700338 h 2700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11650" h="2700338">
                <a:moveTo>
                  <a:pt x="0" y="0"/>
                </a:moveTo>
                <a:lnTo>
                  <a:pt x="4311650" y="0"/>
                </a:lnTo>
                <a:lnTo>
                  <a:pt x="4311650" y="2700338"/>
                </a:lnTo>
                <a:lnTo>
                  <a:pt x="0" y="2700338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013"/>
            </a:lvl1pPr>
          </a:lstStyle>
          <a:p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9154403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DD7CFA88-A254-45AD-859E-91B12E2DCFD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47416" y="2785537"/>
            <a:ext cx="1699320" cy="3776133"/>
          </a:xfrm>
          <a:custGeom>
            <a:avLst/>
            <a:gdLst>
              <a:gd name="connsiteX0" fmla="*/ 0 w 3021013"/>
              <a:gd name="connsiteY0" fmla="*/ 0 h 2124075"/>
              <a:gd name="connsiteX1" fmla="*/ 3021013 w 3021013"/>
              <a:gd name="connsiteY1" fmla="*/ 0 h 2124075"/>
              <a:gd name="connsiteX2" fmla="*/ 3021013 w 3021013"/>
              <a:gd name="connsiteY2" fmla="*/ 2124075 h 2124075"/>
              <a:gd name="connsiteX3" fmla="*/ 0 w 3021013"/>
              <a:gd name="connsiteY3" fmla="*/ 2124075 h 2124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21013" h="2124075">
                <a:moveTo>
                  <a:pt x="0" y="0"/>
                </a:moveTo>
                <a:lnTo>
                  <a:pt x="3021013" y="0"/>
                </a:lnTo>
                <a:lnTo>
                  <a:pt x="3021013" y="2124075"/>
                </a:lnTo>
                <a:lnTo>
                  <a:pt x="0" y="212407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788"/>
            </a:lvl1pPr>
          </a:lstStyle>
          <a:p>
            <a:endParaRPr lang="ru-UA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851C0C81-7EBA-4A80-8370-F19E004966D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675781" y="2785537"/>
            <a:ext cx="1699320" cy="3776133"/>
          </a:xfrm>
          <a:custGeom>
            <a:avLst/>
            <a:gdLst>
              <a:gd name="connsiteX0" fmla="*/ 0 w 3021013"/>
              <a:gd name="connsiteY0" fmla="*/ 0 h 2124075"/>
              <a:gd name="connsiteX1" fmla="*/ 3021013 w 3021013"/>
              <a:gd name="connsiteY1" fmla="*/ 0 h 2124075"/>
              <a:gd name="connsiteX2" fmla="*/ 3021013 w 3021013"/>
              <a:gd name="connsiteY2" fmla="*/ 2124075 h 2124075"/>
              <a:gd name="connsiteX3" fmla="*/ 0 w 3021013"/>
              <a:gd name="connsiteY3" fmla="*/ 2124075 h 2124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21013" h="2124075">
                <a:moveTo>
                  <a:pt x="0" y="0"/>
                </a:moveTo>
                <a:lnTo>
                  <a:pt x="3021013" y="0"/>
                </a:lnTo>
                <a:lnTo>
                  <a:pt x="3021013" y="2124075"/>
                </a:lnTo>
                <a:lnTo>
                  <a:pt x="0" y="212407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788"/>
            </a:lvl1pPr>
          </a:lstStyle>
          <a:p>
            <a:endParaRPr lang="ru-UA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B01D2BC1-B802-4B5A-9EAB-A21C888135A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602361" y="2785537"/>
            <a:ext cx="1699320" cy="3776133"/>
          </a:xfrm>
          <a:custGeom>
            <a:avLst/>
            <a:gdLst>
              <a:gd name="connsiteX0" fmla="*/ 0 w 3021013"/>
              <a:gd name="connsiteY0" fmla="*/ 0 h 2124075"/>
              <a:gd name="connsiteX1" fmla="*/ 3021013 w 3021013"/>
              <a:gd name="connsiteY1" fmla="*/ 0 h 2124075"/>
              <a:gd name="connsiteX2" fmla="*/ 3021013 w 3021013"/>
              <a:gd name="connsiteY2" fmla="*/ 2124075 h 2124075"/>
              <a:gd name="connsiteX3" fmla="*/ 0 w 3021013"/>
              <a:gd name="connsiteY3" fmla="*/ 2124075 h 2124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21013" h="2124075">
                <a:moveTo>
                  <a:pt x="0" y="0"/>
                </a:moveTo>
                <a:lnTo>
                  <a:pt x="3021013" y="0"/>
                </a:lnTo>
                <a:lnTo>
                  <a:pt x="3021013" y="2124075"/>
                </a:lnTo>
                <a:lnTo>
                  <a:pt x="0" y="212407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788"/>
            </a:lvl1pPr>
          </a:lstStyle>
          <a:p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41413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3EF3B9E-D640-4CEC-AB5C-D0A81346F46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727002" y="3705581"/>
            <a:ext cx="1641277" cy="3313289"/>
          </a:xfrm>
          <a:custGeom>
            <a:avLst/>
            <a:gdLst>
              <a:gd name="connsiteX0" fmla="*/ 224741 w 2917825"/>
              <a:gd name="connsiteY0" fmla="*/ 0 h 1863725"/>
              <a:gd name="connsiteX1" fmla="*/ 2696893 w 2917825"/>
              <a:gd name="connsiteY1" fmla="*/ 0 h 1863725"/>
              <a:gd name="connsiteX2" fmla="*/ 2917825 w 2917825"/>
              <a:gd name="connsiteY2" fmla="*/ 221055 h 1863725"/>
              <a:gd name="connsiteX3" fmla="*/ 2917825 w 2917825"/>
              <a:gd name="connsiteY3" fmla="*/ 1642670 h 1863725"/>
              <a:gd name="connsiteX4" fmla="*/ 2696893 w 2917825"/>
              <a:gd name="connsiteY4" fmla="*/ 1863725 h 1863725"/>
              <a:gd name="connsiteX5" fmla="*/ 224741 w 2917825"/>
              <a:gd name="connsiteY5" fmla="*/ 1863725 h 1863725"/>
              <a:gd name="connsiteX6" fmla="*/ 0 w 2917825"/>
              <a:gd name="connsiteY6" fmla="*/ 1642670 h 1863725"/>
              <a:gd name="connsiteX7" fmla="*/ 0 w 2917825"/>
              <a:gd name="connsiteY7" fmla="*/ 221055 h 1863725"/>
              <a:gd name="connsiteX8" fmla="*/ 224741 w 2917825"/>
              <a:gd name="connsiteY8" fmla="*/ 0 h 1863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17825" h="1863725">
                <a:moveTo>
                  <a:pt x="224741" y="0"/>
                </a:moveTo>
                <a:cubicBezTo>
                  <a:pt x="2696893" y="0"/>
                  <a:pt x="2696893" y="0"/>
                  <a:pt x="2696893" y="0"/>
                </a:cubicBezTo>
                <a:cubicBezTo>
                  <a:pt x="2818787" y="0"/>
                  <a:pt x="2917825" y="99094"/>
                  <a:pt x="2917825" y="221055"/>
                </a:cubicBezTo>
                <a:cubicBezTo>
                  <a:pt x="2917825" y="1642670"/>
                  <a:pt x="2917825" y="1642670"/>
                  <a:pt x="2917825" y="1642670"/>
                </a:cubicBezTo>
                <a:cubicBezTo>
                  <a:pt x="2917825" y="1764631"/>
                  <a:pt x="2818787" y="1863725"/>
                  <a:pt x="2696893" y="1863725"/>
                </a:cubicBezTo>
                <a:cubicBezTo>
                  <a:pt x="224741" y="1863725"/>
                  <a:pt x="224741" y="1863725"/>
                  <a:pt x="224741" y="1863725"/>
                </a:cubicBezTo>
                <a:cubicBezTo>
                  <a:pt x="99039" y="1863725"/>
                  <a:pt x="0" y="1764631"/>
                  <a:pt x="0" y="1642670"/>
                </a:cubicBezTo>
                <a:cubicBezTo>
                  <a:pt x="0" y="221055"/>
                  <a:pt x="0" y="221055"/>
                  <a:pt x="0" y="221055"/>
                </a:cubicBezTo>
                <a:cubicBezTo>
                  <a:pt x="0" y="99094"/>
                  <a:pt x="99039" y="0"/>
                  <a:pt x="22474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900"/>
            </a:lvl1pPr>
          </a:lstStyle>
          <a:p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078466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4ABCA5-2813-466F-88D1-1C5E76523A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7250" y="1995312"/>
            <a:ext cx="5143500" cy="4244622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lang="en-US"/>
              <a:t>Click to edit Master title style</a:t>
            </a:r>
            <a:endParaRPr lang="ru-U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2CC830-6198-4CE6-AE2F-AA1BAC0A95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/>
              <a:t>Click to edit Master subtitle style</a:t>
            </a:r>
            <a:endParaRPr lang="ru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B67709-21DE-48EA-BF00-F74970D5CE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41A6B-56F0-4C5C-94BE-4E0ADA2D9D75}" type="datetimeFigureOut">
              <a:rPr lang="ru-UA" smtClean="0"/>
              <a:t>10/21/2021</a:t>
            </a:fld>
            <a:endParaRPr lang="ru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CC49CF-6512-49C7-9997-E8D32B8315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D336AD-C78A-4A96-9169-596AA25A88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C8B4C-AB00-4CDB-B6E7-A8037F4776BA}" type="slidenum">
              <a:rPr lang="ru-UA" smtClean="0"/>
              <a:t>‹Nº›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5250077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D1B20F-0F75-46E5-A654-4072B069E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99B7CF-DE2C-4792-8F3D-67A1FF50AF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BBB502-0272-499D-907D-31639DB4C5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41A6B-56F0-4C5C-94BE-4E0ADA2D9D75}" type="datetimeFigureOut">
              <a:rPr lang="ru-UA" smtClean="0"/>
              <a:t>10/21/2021</a:t>
            </a:fld>
            <a:endParaRPr lang="ru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6D7E73-1AB9-47F9-8601-1805159D1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2CA115-2415-4AA9-A40B-7CCCFFF79B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C8B4C-AB00-4CDB-B6E7-A8037F4776BA}" type="slidenum">
              <a:rPr lang="ru-UA" smtClean="0"/>
              <a:t>‹Nº›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4208782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15124-F214-4B85-9ADB-44B864CBA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916" y="3039535"/>
            <a:ext cx="5915025" cy="5071532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en-US"/>
              <a:t>Click to edit Master title style</a:t>
            </a:r>
            <a:endParaRPr lang="ru-U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87B832-3976-4D4E-B7F9-AC8972EE23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7916" y="8159046"/>
            <a:ext cx="5915025" cy="2666999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668C25-CE0E-4B05-A615-A0FB2B225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41A6B-56F0-4C5C-94BE-4E0ADA2D9D75}" type="datetimeFigureOut">
              <a:rPr lang="ru-UA" smtClean="0"/>
              <a:t>10/21/2021</a:t>
            </a:fld>
            <a:endParaRPr lang="ru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32A452-0A2A-45E2-B0D5-E5459F1C3D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AD133B-8447-45F0-80DD-DFB829F5F1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C8B4C-AB00-4CDB-B6E7-A8037F4776BA}" type="slidenum">
              <a:rPr lang="ru-UA" smtClean="0"/>
              <a:t>‹Nº›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503105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9EE34B-2ADA-43DE-B345-698B745971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2EED17-8ED8-43B9-BBAF-A5903D62BD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U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1B880D-5E7E-4FA9-B826-FA17639A81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U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252365-B31B-4A8D-A0F2-3E83817616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41A6B-56F0-4C5C-94BE-4E0ADA2D9D75}" type="datetimeFigureOut">
              <a:rPr lang="ru-UA" smtClean="0"/>
              <a:t>10/21/2021</a:t>
            </a:fld>
            <a:endParaRPr lang="ru-U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1A44F5-783F-4D55-9375-C9D42EFB2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A52E87-9C12-4CF3-821A-B755B1910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C8B4C-AB00-4CDB-B6E7-A8037F4776BA}" type="slidenum">
              <a:rPr lang="ru-UA" smtClean="0"/>
              <a:t>‹Nº›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931648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46F729-08BD-48B9-9C5E-50F2DA747B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49112"/>
            <a:ext cx="5915025" cy="23565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u-U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B4C947-D6E3-450C-8437-657DD881D6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FE1511-3B92-4BFA-8EF3-928D267711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U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FA9E7C2-0F29-4AE6-99A9-4BF02F4F7B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97B588E-F442-4666-98D2-63037C1863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U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AF06D8E-A5CE-4035-9373-8626EBAC52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41A6B-56F0-4C5C-94BE-4E0ADA2D9D75}" type="datetimeFigureOut">
              <a:rPr lang="ru-UA" smtClean="0"/>
              <a:t>10/21/2021</a:t>
            </a:fld>
            <a:endParaRPr lang="ru-U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5BD6126-F468-48BE-93B1-27AD78FD26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BE7AF3-B9B7-461C-9C8C-F121F02E35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C8B4C-AB00-4CDB-B6E7-A8037F4776BA}" type="slidenum">
              <a:rPr lang="ru-UA" smtClean="0"/>
              <a:t>‹Nº›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7169677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E006AE-4802-43AA-86F4-9C5F530377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U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1A4BBD6-2ECD-47DE-A529-B161AB589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41A6B-56F0-4C5C-94BE-4E0ADA2D9D75}" type="datetimeFigureOut">
              <a:rPr lang="ru-UA" smtClean="0"/>
              <a:t>10/21/2021</a:t>
            </a:fld>
            <a:endParaRPr lang="ru-U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1818120-E8C9-475C-97E6-FF673E6433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E04628-0968-44AF-BFD8-9A7A104ED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C8B4C-AB00-4CDB-B6E7-A8037F4776BA}" type="slidenum">
              <a:rPr lang="ru-UA" smtClean="0"/>
              <a:t>‹Nº›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7484167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6463D9B-16C8-4392-9E13-19D04ED26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41A6B-56F0-4C5C-94BE-4E0ADA2D9D75}" type="datetimeFigureOut">
              <a:rPr lang="ru-UA" smtClean="0"/>
              <a:t>10/21/2021</a:t>
            </a:fld>
            <a:endParaRPr lang="ru-U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DDC640D-11E1-4F8D-ACF4-C89F6AADF3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09BE55-AA59-43D5-B1AF-17D51654A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C8B4C-AB00-4CDB-B6E7-A8037F4776BA}" type="slidenum">
              <a:rPr lang="ru-UA" smtClean="0"/>
              <a:t>‹Nº›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1612825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A450A-DADD-4E8C-A827-E3B7C14C3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3" cy="28448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n-US"/>
              <a:t>Click to edit Master title style</a:t>
            </a:r>
            <a:endParaRPr lang="ru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1E173-5E18-4790-82AC-B05603193A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5543" y="1755423"/>
            <a:ext cx="3471863" cy="8664222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U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575D1B-D4F2-4452-99F2-8BF8564A0E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3" cy="6776156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AA145B-3F20-4984-98ED-3538041522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41A6B-56F0-4C5C-94BE-4E0ADA2D9D75}" type="datetimeFigureOut">
              <a:rPr lang="ru-UA" smtClean="0"/>
              <a:t>10/21/2021</a:t>
            </a:fld>
            <a:endParaRPr lang="ru-U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6CF553-0E02-478C-83B6-27FEEFE8D5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693D26-20F0-435F-BD6C-0295AA4E4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C8B4C-AB00-4CDB-B6E7-A8037F4776BA}" type="slidenum">
              <a:rPr lang="ru-UA" smtClean="0"/>
              <a:t>‹Nº›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9924230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5DC5EE-2935-475B-AF6D-8CC2A42BBE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3" cy="28448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n-US"/>
              <a:t>Click to edit Master title style</a:t>
            </a:r>
            <a:endParaRPr lang="ru-U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93090D9-9B6A-4029-8249-D142134B19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915543" y="1755423"/>
            <a:ext cx="3471863" cy="8664222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endParaRPr lang="ru-U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9A6930-82FA-49CC-BFE6-27601A3737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3" cy="6776156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31B67B-E6F5-4D11-B355-60A2148608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41A6B-56F0-4C5C-94BE-4E0ADA2D9D75}" type="datetimeFigureOut">
              <a:rPr lang="ru-UA" smtClean="0"/>
              <a:t>10/21/2021</a:t>
            </a:fld>
            <a:endParaRPr lang="ru-U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227112-1A83-4DDF-80A3-343A577F6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A3525F-323E-4463-8A58-4CCC56056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C8B4C-AB00-4CDB-B6E7-A8037F4776BA}" type="slidenum">
              <a:rPr lang="ru-UA" smtClean="0"/>
              <a:t>‹Nº›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41861328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65FB82-393D-4755-A995-0F0A8B23D9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U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1027962-17D6-4D42-9DB8-2A6D6C7DF8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0097AD-1F37-4F3E-BFB0-A2240F5C65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41A6B-56F0-4C5C-94BE-4E0ADA2D9D75}" type="datetimeFigureOut">
              <a:rPr lang="ru-UA" smtClean="0"/>
              <a:t>10/21/2021</a:t>
            </a:fld>
            <a:endParaRPr lang="ru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D40E4D-3264-4734-BCBF-F5A99CCE22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188696-4857-44C1-A7E3-E6D8141E60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C8B4C-AB00-4CDB-B6E7-A8037F4776BA}" type="slidenum">
              <a:rPr lang="ru-UA" smtClean="0"/>
              <a:t>‹Nº›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41763190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853B312-91BD-4826-8DAC-D3F1CAACD3D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4907756" y="649111"/>
            <a:ext cx="1478756" cy="103321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ru-U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CEF77A-6F0D-4035-966F-2E3885E344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71487" y="649111"/>
            <a:ext cx="4350544" cy="103321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062953-19D6-419C-9464-ABB30AD57F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41A6B-56F0-4C5C-94BE-4E0ADA2D9D75}" type="datetimeFigureOut">
              <a:rPr lang="ru-UA" smtClean="0"/>
              <a:t>10/21/2021</a:t>
            </a:fld>
            <a:endParaRPr lang="ru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4DA975-1559-46F7-B877-A3C7431EC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1884A5-335E-4BDB-84A4-C0BA003E91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C8B4C-AB00-4CDB-B6E7-A8037F4776BA}" type="slidenum">
              <a:rPr lang="ru-UA" smtClean="0"/>
              <a:t>‹Nº›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77869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/>
            </a:gs>
            <a:gs pos="100000">
              <a:schemeClr val="accent5"/>
            </a:gs>
          </a:gsLst>
          <a:lin ang="27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EED1F72-23C0-491C-A952-A75AEDD90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649112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U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B748F6-9E0D-4B43-9EBB-AF9B0BD4C6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CD55A5-4A11-4519-BED8-A560C8151E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1488" y="11300179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941A6B-56F0-4C5C-94BE-4E0ADA2D9D75}" type="datetimeFigureOut">
              <a:rPr lang="ru-UA" smtClean="0"/>
              <a:t>10/21/2021</a:t>
            </a:fld>
            <a:endParaRPr lang="ru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331793-586A-4E81-8851-ED9816CA0A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71713" y="11300179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A054C6-B16C-4CB7-B471-1E6436FB34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43463" y="11300179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FC8B4C-AB00-4CDB-B6E7-A8037F4776BA}" type="slidenum">
              <a:rPr lang="ru-UA" smtClean="0"/>
              <a:t>‹Nº›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4005739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  <p:sldLayoutId id="2147483713" r:id="rId18"/>
    <p:sldLayoutId id="2147483714" r:id="rId19"/>
    <p:sldLayoutId id="2147483715" r:id="rId20"/>
    <p:sldLayoutId id="2147483716" r:id="rId21"/>
    <p:sldLayoutId id="2147483717" r:id="rId22"/>
  </p:sldLayoutIdLs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UA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" name="Glass">
            <a:extLst>
              <a:ext uri="{FF2B5EF4-FFF2-40B4-BE49-F238E27FC236}">
                <a16:creationId xmlns:a16="http://schemas.microsoft.com/office/drawing/2014/main" id="{AC8375DD-1C5A-45E5-B813-E7E9F9E10D59}"/>
              </a:ext>
            </a:extLst>
          </p:cNvPr>
          <p:cNvGrpSpPr/>
          <p:nvPr/>
        </p:nvGrpSpPr>
        <p:grpSpPr>
          <a:xfrm>
            <a:off x="179215" y="11286341"/>
            <a:ext cx="6678786" cy="1026976"/>
            <a:chOff x="2235200" y="1085850"/>
            <a:chExt cx="7705725" cy="4686300"/>
          </a:xfrm>
        </p:grpSpPr>
        <p:sp>
          <p:nvSpPr>
            <p:cNvPr id="129" name="Freeform 9">
              <a:extLst>
                <a:ext uri="{FF2B5EF4-FFF2-40B4-BE49-F238E27FC236}">
                  <a16:creationId xmlns:a16="http://schemas.microsoft.com/office/drawing/2014/main" id="{0A4E1472-C755-4DE2-BAEB-F1F9F98B4F72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8375" y="1093788"/>
              <a:ext cx="7699375" cy="4670425"/>
            </a:xfrm>
            <a:custGeom>
              <a:avLst/>
              <a:gdLst>
                <a:gd name="T0" fmla="*/ 1910 w 2022"/>
                <a:gd name="T1" fmla="*/ 1226 h 1226"/>
                <a:gd name="T2" fmla="*/ 112 w 2022"/>
                <a:gd name="T3" fmla="*/ 1226 h 1226"/>
                <a:gd name="T4" fmla="*/ 0 w 2022"/>
                <a:gd name="T5" fmla="*/ 1115 h 1226"/>
                <a:gd name="T6" fmla="*/ 0 w 2022"/>
                <a:gd name="T7" fmla="*/ 111 h 1226"/>
                <a:gd name="T8" fmla="*/ 112 w 2022"/>
                <a:gd name="T9" fmla="*/ 0 h 1226"/>
                <a:gd name="T10" fmla="*/ 1910 w 2022"/>
                <a:gd name="T11" fmla="*/ 0 h 1226"/>
                <a:gd name="T12" fmla="*/ 2022 w 2022"/>
                <a:gd name="T13" fmla="*/ 111 h 1226"/>
                <a:gd name="T14" fmla="*/ 2022 w 2022"/>
                <a:gd name="T15" fmla="*/ 1115 h 1226"/>
                <a:gd name="T16" fmla="*/ 1910 w 2022"/>
                <a:gd name="T17" fmla="*/ 1226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22" h="1226">
                  <a:moveTo>
                    <a:pt x="1910" y="1226"/>
                  </a:moveTo>
                  <a:cubicBezTo>
                    <a:pt x="112" y="1226"/>
                    <a:pt x="112" y="1226"/>
                    <a:pt x="112" y="1226"/>
                  </a:cubicBezTo>
                  <a:cubicBezTo>
                    <a:pt x="50" y="1226"/>
                    <a:pt x="0" y="1176"/>
                    <a:pt x="0" y="1115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0" y="50"/>
                    <a:pt x="50" y="0"/>
                    <a:pt x="112" y="0"/>
                  </a:cubicBezTo>
                  <a:cubicBezTo>
                    <a:pt x="1910" y="0"/>
                    <a:pt x="1910" y="0"/>
                    <a:pt x="1910" y="0"/>
                  </a:cubicBezTo>
                  <a:cubicBezTo>
                    <a:pt x="1972" y="0"/>
                    <a:pt x="2022" y="50"/>
                    <a:pt x="2022" y="111"/>
                  </a:cubicBezTo>
                  <a:cubicBezTo>
                    <a:pt x="2022" y="1115"/>
                    <a:pt x="2022" y="1115"/>
                    <a:pt x="2022" y="1115"/>
                  </a:cubicBezTo>
                  <a:cubicBezTo>
                    <a:pt x="2022" y="1176"/>
                    <a:pt x="1972" y="1226"/>
                    <a:pt x="1910" y="1226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11000"/>
                  </a:srgbClr>
                </a:gs>
                <a:gs pos="100000">
                  <a:srgbClr val="FFFFFF">
                    <a:alpha val="21000"/>
                  </a:srgbClr>
                </a:gs>
              </a:gsLst>
              <a:lin ang="2700000" scaled="0"/>
            </a:gradFill>
            <a:ln w="9525">
              <a:noFill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UA">
                <a:solidFill>
                  <a:schemeClr val="lt1"/>
                </a:solidFill>
              </a:endParaRPr>
            </a:p>
          </p:txBody>
        </p:sp>
        <p:sp>
          <p:nvSpPr>
            <p:cNvPr id="130" name="Freeform 10">
              <a:extLst>
                <a:ext uri="{FF2B5EF4-FFF2-40B4-BE49-F238E27FC236}">
                  <a16:creationId xmlns:a16="http://schemas.microsoft.com/office/drawing/2014/main" id="{FD202861-7890-44B8-A4F1-BA00A62B3D5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35200" y="1085850"/>
              <a:ext cx="7705725" cy="4686300"/>
            </a:xfrm>
            <a:custGeom>
              <a:avLst/>
              <a:gdLst>
                <a:gd name="T0" fmla="*/ 1911 w 2024"/>
                <a:gd name="T1" fmla="*/ 1230 h 1230"/>
                <a:gd name="T2" fmla="*/ 113 w 2024"/>
                <a:gd name="T3" fmla="*/ 1230 h 1230"/>
                <a:gd name="T4" fmla="*/ 0 w 2024"/>
                <a:gd name="T5" fmla="*/ 1117 h 1230"/>
                <a:gd name="T6" fmla="*/ 0 w 2024"/>
                <a:gd name="T7" fmla="*/ 113 h 1230"/>
                <a:gd name="T8" fmla="*/ 113 w 2024"/>
                <a:gd name="T9" fmla="*/ 0 h 1230"/>
                <a:gd name="T10" fmla="*/ 1911 w 2024"/>
                <a:gd name="T11" fmla="*/ 0 h 1230"/>
                <a:gd name="T12" fmla="*/ 2024 w 2024"/>
                <a:gd name="T13" fmla="*/ 113 h 1230"/>
                <a:gd name="T14" fmla="*/ 2024 w 2024"/>
                <a:gd name="T15" fmla="*/ 1117 h 1230"/>
                <a:gd name="T16" fmla="*/ 1911 w 2024"/>
                <a:gd name="T17" fmla="*/ 1230 h 1230"/>
                <a:gd name="T18" fmla="*/ 113 w 2024"/>
                <a:gd name="T19" fmla="*/ 3 h 1230"/>
                <a:gd name="T20" fmla="*/ 3 w 2024"/>
                <a:gd name="T21" fmla="*/ 113 h 1230"/>
                <a:gd name="T22" fmla="*/ 3 w 2024"/>
                <a:gd name="T23" fmla="*/ 1117 h 1230"/>
                <a:gd name="T24" fmla="*/ 113 w 2024"/>
                <a:gd name="T25" fmla="*/ 1227 h 1230"/>
                <a:gd name="T26" fmla="*/ 1911 w 2024"/>
                <a:gd name="T27" fmla="*/ 1227 h 1230"/>
                <a:gd name="T28" fmla="*/ 2021 w 2024"/>
                <a:gd name="T29" fmla="*/ 1117 h 1230"/>
                <a:gd name="T30" fmla="*/ 2021 w 2024"/>
                <a:gd name="T31" fmla="*/ 113 h 1230"/>
                <a:gd name="T32" fmla="*/ 1911 w 2024"/>
                <a:gd name="T33" fmla="*/ 3 h 1230"/>
                <a:gd name="T34" fmla="*/ 113 w 2024"/>
                <a:gd name="T35" fmla="*/ 3 h 1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24" h="1230">
                  <a:moveTo>
                    <a:pt x="1911" y="1230"/>
                  </a:moveTo>
                  <a:cubicBezTo>
                    <a:pt x="113" y="1230"/>
                    <a:pt x="113" y="1230"/>
                    <a:pt x="113" y="1230"/>
                  </a:cubicBezTo>
                  <a:cubicBezTo>
                    <a:pt x="50" y="1230"/>
                    <a:pt x="0" y="1179"/>
                    <a:pt x="0" y="1117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0" y="51"/>
                    <a:pt x="50" y="0"/>
                    <a:pt x="113" y="0"/>
                  </a:cubicBezTo>
                  <a:cubicBezTo>
                    <a:pt x="1911" y="0"/>
                    <a:pt x="1911" y="0"/>
                    <a:pt x="1911" y="0"/>
                  </a:cubicBezTo>
                  <a:cubicBezTo>
                    <a:pt x="1974" y="0"/>
                    <a:pt x="2024" y="51"/>
                    <a:pt x="2024" y="113"/>
                  </a:cubicBezTo>
                  <a:cubicBezTo>
                    <a:pt x="2024" y="1117"/>
                    <a:pt x="2024" y="1117"/>
                    <a:pt x="2024" y="1117"/>
                  </a:cubicBezTo>
                  <a:cubicBezTo>
                    <a:pt x="2024" y="1179"/>
                    <a:pt x="1974" y="1230"/>
                    <a:pt x="1911" y="1230"/>
                  </a:cubicBezTo>
                  <a:close/>
                  <a:moveTo>
                    <a:pt x="113" y="3"/>
                  </a:moveTo>
                  <a:cubicBezTo>
                    <a:pt x="52" y="3"/>
                    <a:pt x="3" y="53"/>
                    <a:pt x="3" y="113"/>
                  </a:cubicBezTo>
                  <a:cubicBezTo>
                    <a:pt x="3" y="1117"/>
                    <a:pt x="3" y="1117"/>
                    <a:pt x="3" y="1117"/>
                  </a:cubicBezTo>
                  <a:cubicBezTo>
                    <a:pt x="3" y="1177"/>
                    <a:pt x="52" y="1227"/>
                    <a:pt x="113" y="1227"/>
                  </a:cubicBezTo>
                  <a:cubicBezTo>
                    <a:pt x="1911" y="1227"/>
                    <a:pt x="1911" y="1227"/>
                    <a:pt x="1911" y="1227"/>
                  </a:cubicBezTo>
                  <a:cubicBezTo>
                    <a:pt x="1972" y="1227"/>
                    <a:pt x="2021" y="1177"/>
                    <a:pt x="2021" y="1117"/>
                  </a:cubicBezTo>
                  <a:cubicBezTo>
                    <a:pt x="2021" y="113"/>
                    <a:pt x="2021" y="113"/>
                    <a:pt x="2021" y="113"/>
                  </a:cubicBezTo>
                  <a:cubicBezTo>
                    <a:pt x="2021" y="53"/>
                    <a:pt x="1972" y="3"/>
                    <a:pt x="1911" y="3"/>
                  </a:cubicBezTo>
                  <a:lnTo>
                    <a:pt x="113" y="3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33000"/>
                  </a:srgbClr>
                </a:gs>
                <a:gs pos="82000">
                  <a:srgbClr val="FFFFFF">
                    <a:alpha val="0"/>
                  </a:srgbClr>
                </a:gs>
              </a:gsLst>
              <a:lin ang="27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UA"/>
            </a:p>
          </p:txBody>
        </p:sp>
      </p:grpSp>
      <p:sp>
        <p:nvSpPr>
          <p:cNvPr id="2" name="Oval 23">
            <a:extLst>
              <a:ext uri="{FF2B5EF4-FFF2-40B4-BE49-F238E27FC236}">
                <a16:creationId xmlns:a16="http://schemas.microsoft.com/office/drawing/2014/main" id="{191FB955-CCAD-4FF9-A3CA-10D07E0AD3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1594" y="6066992"/>
            <a:ext cx="966277" cy="968968"/>
          </a:xfrm>
          <a:prstGeom prst="ellipse">
            <a:avLst/>
          </a:prstGeom>
          <a:gradFill flip="none" rotWithShape="1">
            <a:gsLst>
              <a:gs pos="100000">
                <a:schemeClr val="accent3"/>
              </a:gs>
              <a:gs pos="23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>
              <a:solidFill>
                <a:schemeClr val="lt1"/>
              </a:solidFill>
            </a:endParaRPr>
          </a:p>
        </p:txBody>
      </p:sp>
      <p:sp>
        <p:nvSpPr>
          <p:cNvPr id="3" name="Oval 7">
            <a:extLst>
              <a:ext uri="{FF2B5EF4-FFF2-40B4-BE49-F238E27FC236}">
                <a16:creationId xmlns:a16="http://schemas.microsoft.com/office/drawing/2014/main" id="{5FA47FE5-7E75-4EEC-959B-68D6616572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5418" y="8546018"/>
            <a:ext cx="929812" cy="927098"/>
          </a:xfrm>
          <a:prstGeom prst="ellipse">
            <a:avLst/>
          </a:prstGeom>
          <a:gradFill flip="none" rotWithShape="1">
            <a:gsLst>
              <a:gs pos="100000">
                <a:schemeClr val="accent4">
                  <a:lumMod val="75000"/>
                </a:schemeClr>
              </a:gs>
              <a:gs pos="23000">
                <a:schemeClr val="accent6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>
              <a:solidFill>
                <a:schemeClr val="lt1"/>
              </a:solidFill>
            </a:endParaRPr>
          </a:p>
        </p:txBody>
      </p:sp>
      <p:sp>
        <p:nvSpPr>
          <p:cNvPr id="5" name="Freeform 16">
            <a:extLst>
              <a:ext uri="{FF2B5EF4-FFF2-40B4-BE49-F238E27FC236}">
                <a16:creationId xmlns:a16="http://schemas.microsoft.com/office/drawing/2014/main" id="{212B60FB-8DCE-44D3-9813-3EBEB02D80EE}"/>
              </a:ext>
            </a:extLst>
          </p:cNvPr>
          <p:cNvSpPr>
            <a:spLocks/>
          </p:cNvSpPr>
          <p:nvPr/>
        </p:nvSpPr>
        <p:spPr bwMode="auto">
          <a:xfrm>
            <a:off x="3634327" y="4478160"/>
            <a:ext cx="2326990" cy="2829560"/>
          </a:xfrm>
          <a:custGeom>
            <a:avLst/>
            <a:gdLst>
              <a:gd name="T0" fmla="*/ 558 w 652"/>
              <a:gd name="T1" fmla="*/ 792 h 792"/>
              <a:gd name="T2" fmla="*/ 94 w 652"/>
              <a:gd name="T3" fmla="*/ 792 h 792"/>
              <a:gd name="T4" fmla="*/ 0 w 652"/>
              <a:gd name="T5" fmla="*/ 699 h 792"/>
              <a:gd name="T6" fmla="*/ 0 w 652"/>
              <a:gd name="T7" fmla="*/ 93 h 792"/>
              <a:gd name="T8" fmla="*/ 94 w 652"/>
              <a:gd name="T9" fmla="*/ 0 h 792"/>
              <a:gd name="T10" fmla="*/ 558 w 652"/>
              <a:gd name="T11" fmla="*/ 0 h 792"/>
              <a:gd name="T12" fmla="*/ 652 w 652"/>
              <a:gd name="T13" fmla="*/ 93 h 792"/>
              <a:gd name="T14" fmla="*/ 652 w 652"/>
              <a:gd name="T15" fmla="*/ 699 h 792"/>
              <a:gd name="T16" fmla="*/ 558 w 652"/>
              <a:gd name="T17" fmla="*/ 792 h 7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52" h="792">
                <a:moveTo>
                  <a:pt x="558" y="792"/>
                </a:moveTo>
                <a:cubicBezTo>
                  <a:pt x="94" y="792"/>
                  <a:pt x="94" y="792"/>
                  <a:pt x="94" y="792"/>
                </a:cubicBezTo>
                <a:cubicBezTo>
                  <a:pt x="43" y="792"/>
                  <a:pt x="0" y="750"/>
                  <a:pt x="0" y="699"/>
                </a:cubicBezTo>
                <a:cubicBezTo>
                  <a:pt x="0" y="93"/>
                  <a:pt x="0" y="93"/>
                  <a:pt x="0" y="93"/>
                </a:cubicBezTo>
                <a:cubicBezTo>
                  <a:pt x="0" y="42"/>
                  <a:pt x="43" y="0"/>
                  <a:pt x="94" y="0"/>
                </a:cubicBezTo>
                <a:cubicBezTo>
                  <a:pt x="558" y="0"/>
                  <a:pt x="558" y="0"/>
                  <a:pt x="558" y="0"/>
                </a:cubicBezTo>
                <a:cubicBezTo>
                  <a:pt x="610" y="0"/>
                  <a:pt x="652" y="42"/>
                  <a:pt x="652" y="93"/>
                </a:cubicBezTo>
                <a:cubicBezTo>
                  <a:pt x="652" y="699"/>
                  <a:pt x="652" y="699"/>
                  <a:pt x="652" y="699"/>
                </a:cubicBezTo>
                <a:cubicBezTo>
                  <a:pt x="652" y="750"/>
                  <a:pt x="610" y="792"/>
                  <a:pt x="558" y="792"/>
                </a:cubicBezTo>
              </a:path>
            </a:pathLst>
          </a:custGeom>
          <a:gradFill>
            <a:gsLst>
              <a:gs pos="0">
                <a:srgbClr val="58BEFA"/>
              </a:gs>
              <a:gs pos="100000">
                <a:srgbClr val="8C70EC"/>
              </a:gs>
            </a:gsLst>
            <a:lin ang="2700000" scaled="0"/>
          </a:gradFill>
          <a:ln w="9525">
            <a:noFill/>
            <a:round/>
            <a:headEnd/>
            <a:tailEnd/>
          </a:ln>
          <a:effectLst>
            <a:outerShdw blurRad="330200" dist="342900" dir="2700000" algn="tl" rotWithShape="0">
              <a:schemeClr val="accent3">
                <a:lumMod val="75000"/>
                <a:alpha val="26000"/>
              </a:scheme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>
              <a:solidFill>
                <a:schemeClr val="lt1"/>
              </a:solidFill>
            </a:endParaRPr>
          </a:p>
        </p:txBody>
      </p:sp>
      <p:grpSp>
        <p:nvGrpSpPr>
          <p:cNvPr id="6" name="Group 4">
            <a:extLst>
              <a:ext uri="{FF2B5EF4-FFF2-40B4-BE49-F238E27FC236}">
                <a16:creationId xmlns:a16="http://schemas.microsoft.com/office/drawing/2014/main" id="{8E485DD5-7572-4D90-872F-F6269B8ACF19}"/>
              </a:ext>
            </a:extLst>
          </p:cNvPr>
          <p:cNvGrpSpPr/>
          <p:nvPr/>
        </p:nvGrpSpPr>
        <p:grpSpPr>
          <a:xfrm>
            <a:off x="3657930" y="4474498"/>
            <a:ext cx="2326991" cy="2844428"/>
            <a:chOff x="4853780" y="2044699"/>
            <a:chExt cx="2484439" cy="3036887"/>
          </a:xfrm>
        </p:grpSpPr>
        <p:sp>
          <p:nvSpPr>
            <p:cNvPr id="7" name="Freeform 17">
              <a:extLst>
                <a:ext uri="{FF2B5EF4-FFF2-40B4-BE49-F238E27FC236}">
                  <a16:creationId xmlns:a16="http://schemas.microsoft.com/office/drawing/2014/main" id="{B0025BA4-661D-4788-949B-17675EB1B01B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3781" y="2052638"/>
              <a:ext cx="2484438" cy="3021013"/>
            </a:xfrm>
            <a:custGeom>
              <a:avLst/>
              <a:gdLst>
                <a:gd name="T0" fmla="*/ 558 w 652"/>
                <a:gd name="T1" fmla="*/ 792 h 792"/>
                <a:gd name="T2" fmla="*/ 94 w 652"/>
                <a:gd name="T3" fmla="*/ 792 h 792"/>
                <a:gd name="T4" fmla="*/ 0 w 652"/>
                <a:gd name="T5" fmla="*/ 699 h 792"/>
                <a:gd name="T6" fmla="*/ 0 w 652"/>
                <a:gd name="T7" fmla="*/ 93 h 792"/>
                <a:gd name="T8" fmla="*/ 94 w 652"/>
                <a:gd name="T9" fmla="*/ 0 h 792"/>
                <a:gd name="T10" fmla="*/ 558 w 652"/>
                <a:gd name="T11" fmla="*/ 0 h 792"/>
                <a:gd name="T12" fmla="*/ 652 w 652"/>
                <a:gd name="T13" fmla="*/ 93 h 792"/>
                <a:gd name="T14" fmla="*/ 652 w 652"/>
                <a:gd name="T15" fmla="*/ 699 h 792"/>
                <a:gd name="T16" fmla="*/ 558 w 652"/>
                <a:gd name="T17" fmla="*/ 792 h 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52" h="792">
                  <a:moveTo>
                    <a:pt x="558" y="792"/>
                  </a:moveTo>
                  <a:cubicBezTo>
                    <a:pt x="94" y="792"/>
                    <a:pt x="94" y="792"/>
                    <a:pt x="94" y="792"/>
                  </a:cubicBezTo>
                  <a:cubicBezTo>
                    <a:pt x="43" y="792"/>
                    <a:pt x="0" y="750"/>
                    <a:pt x="0" y="699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42"/>
                    <a:pt x="43" y="0"/>
                    <a:pt x="94" y="0"/>
                  </a:cubicBezTo>
                  <a:cubicBezTo>
                    <a:pt x="558" y="0"/>
                    <a:pt x="558" y="0"/>
                    <a:pt x="558" y="0"/>
                  </a:cubicBezTo>
                  <a:cubicBezTo>
                    <a:pt x="610" y="0"/>
                    <a:pt x="652" y="42"/>
                    <a:pt x="652" y="93"/>
                  </a:cubicBezTo>
                  <a:cubicBezTo>
                    <a:pt x="652" y="699"/>
                    <a:pt x="652" y="699"/>
                    <a:pt x="652" y="699"/>
                  </a:cubicBezTo>
                  <a:cubicBezTo>
                    <a:pt x="652" y="750"/>
                    <a:pt x="610" y="792"/>
                    <a:pt x="558" y="792"/>
                  </a:cubicBezTo>
                </a:path>
              </a:pathLst>
            </a:custGeom>
            <a:gradFill>
              <a:gsLst>
                <a:gs pos="0">
                  <a:srgbClr val="FFFFFF">
                    <a:alpha val="11000"/>
                  </a:srgbClr>
                </a:gs>
                <a:gs pos="100000">
                  <a:srgbClr val="FFFFFF">
                    <a:alpha val="21000"/>
                  </a:srgbClr>
                </a:gs>
              </a:gsLst>
              <a:lin ang="2700000" scaled="0"/>
            </a:gradFill>
            <a:ln w="9525">
              <a:noFill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UA">
                <a:solidFill>
                  <a:schemeClr val="lt1"/>
                </a:solidFill>
              </a:endParaRPr>
            </a:p>
          </p:txBody>
        </p:sp>
        <p:sp>
          <p:nvSpPr>
            <p:cNvPr id="8" name="Freeform 9">
              <a:extLst>
                <a:ext uri="{FF2B5EF4-FFF2-40B4-BE49-F238E27FC236}">
                  <a16:creationId xmlns:a16="http://schemas.microsoft.com/office/drawing/2014/main" id="{BCE96F21-6CF5-402E-B61D-4A347FBB173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53780" y="2044699"/>
              <a:ext cx="2484439" cy="3036887"/>
            </a:xfrm>
            <a:custGeom>
              <a:avLst/>
              <a:gdLst>
                <a:gd name="T0" fmla="*/ 498 w 586"/>
                <a:gd name="T1" fmla="*/ 764 h 764"/>
                <a:gd name="T2" fmla="*/ 88 w 586"/>
                <a:gd name="T3" fmla="*/ 764 h 764"/>
                <a:gd name="T4" fmla="*/ 0 w 586"/>
                <a:gd name="T5" fmla="*/ 676 h 764"/>
                <a:gd name="T6" fmla="*/ 0 w 586"/>
                <a:gd name="T7" fmla="*/ 88 h 764"/>
                <a:gd name="T8" fmla="*/ 88 w 586"/>
                <a:gd name="T9" fmla="*/ 0 h 764"/>
                <a:gd name="T10" fmla="*/ 498 w 586"/>
                <a:gd name="T11" fmla="*/ 0 h 764"/>
                <a:gd name="T12" fmla="*/ 586 w 586"/>
                <a:gd name="T13" fmla="*/ 88 h 764"/>
                <a:gd name="T14" fmla="*/ 586 w 586"/>
                <a:gd name="T15" fmla="*/ 676 h 764"/>
                <a:gd name="T16" fmla="*/ 498 w 586"/>
                <a:gd name="T17" fmla="*/ 764 h 764"/>
                <a:gd name="T18" fmla="*/ 88 w 586"/>
                <a:gd name="T19" fmla="*/ 3 h 764"/>
                <a:gd name="T20" fmla="*/ 3 w 586"/>
                <a:gd name="T21" fmla="*/ 88 h 764"/>
                <a:gd name="T22" fmla="*/ 3 w 586"/>
                <a:gd name="T23" fmla="*/ 676 h 764"/>
                <a:gd name="T24" fmla="*/ 88 w 586"/>
                <a:gd name="T25" fmla="*/ 761 h 764"/>
                <a:gd name="T26" fmla="*/ 498 w 586"/>
                <a:gd name="T27" fmla="*/ 761 h 764"/>
                <a:gd name="T28" fmla="*/ 583 w 586"/>
                <a:gd name="T29" fmla="*/ 676 h 764"/>
                <a:gd name="T30" fmla="*/ 583 w 586"/>
                <a:gd name="T31" fmla="*/ 88 h 764"/>
                <a:gd name="T32" fmla="*/ 498 w 586"/>
                <a:gd name="T33" fmla="*/ 3 h 764"/>
                <a:gd name="T34" fmla="*/ 88 w 586"/>
                <a:gd name="T35" fmla="*/ 3 h 7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86" h="764">
                  <a:moveTo>
                    <a:pt x="498" y="764"/>
                  </a:moveTo>
                  <a:cubicBezTo>
                    <a:pt x="88" y="764"/>
                    <a:pt x="88" y="764"/>
                    <a:pt x="88" y="764"/>
                  </a:cubicBezTo>
                  <a:cubicBezTo>
                    <a:pt x="39" y="764"/>
                    <a:pt x="0" y="725"/>
                    <a:pt x="0" y="676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39"/>
                    <a:pt x="39" y="0"/>
                    <a:pt x="88" y="0"/>
                  </a:cubicBezTo>
                  <a:cubicBezTo>
                    <a:pt x="498" y="0"/>
                    <a:pt x="498" y="0"/>
                    <a:pt x="498" y="0"/>
                  </a:cubicBezTo>
                  <a:cubicBezTo>
                    <a:pt x="546" y="0"/>
                    <a:pt x="586" y="39"/>
                    <a:pt x="586" y="88"/>
                  </a:cubicBezTo>
                  <a:cubicBezTo>
                    <a:pt x="586" y="676"/>
                    <a:pt x="586" y="676"/>
                    <a:pt x="586" y="676"/>
                  </a:cubicBezTo>
                  <a:cubicBezTo>
                    <a:pt x="586" y="725"/>
                    <a:pt x="546" y="764"/>
                    <a:pt x="498" y="764"/>
                  </a:cubicBezTo>
                  <a:close/>
                  <a:moveTo>
                    <a:pt x="88" y="3"/>
                  </a:moveTo>
                  <a:cubicBezTo>
                    <a:pt x="41" y="3"/>
                    <a:pt x="3" y="41"/>
                    <a:pt x="3" y="88"/>
                  </a:cubicBezTo>
                  <a:cubicBezTo>
                    <a:pt x="3" y="676"/>
                    <a:pt x="3" y="676"/>
                    <a:pt x="3" y="676"/>
                  </a:cubicBezTo>
                  <a:cubicBezTo>
                    <a:pt x="3" y="723"/>
                    <a:pt x="41" y="761"/>
                    <a:pt x="88" y="761"/>
                  </a:cubicBezTo>
                  <a:cubicBezTo>
                    <a:pt x="498" y="761"/>
                    <a:pt x="498" y="761"/>
                    <a:pt x="498" y="761"/>
                  </a:cubicBezTo>
                  <a:cubicBezTo>
                    <a:pt x="544" y="761"/>
                    <a:pt x="583" y="723"/>
                    <a:pt x="583" y="676"/>
                  </a:cubicBezTo>
                  <a:cubicBezTo>
                    <a:pt x="583" y="88"/>
                    <a:pt x="583" y="88"/>
                    <a:pt x="583" y="88"/>
                  </a:cubicBezTo>
                  <a:cubicBezTo>
                    <a:pt x="583" y="41"/>
                    <a:pt x="544" y="3"/>
                    <a:pt x="498" y="3"/>
                  </a:cubicBezTo>
                  <a:lnTo>
                    <a:pt x="88" y="3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33000"/>
                  </a:srgbClr>
                </a:gs>
                <a:gs pos="82000">
                  <a:srgbClr val="FFFFFF">
                    <a:alpha val="0"/>
                  </a:srgbClr>
                </a:gs>
              </a:gsLst>
              <a:lin ang="27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UA"/>
            </a:p>
          </p:txBody>
        </p:sp>
      </p:grpSp>
      <p:sp>
        <p:nvSpPr>
          <p:cNvPr id="9" name="Freeform 16">
            <a:extLst>
              <a:ext uri="{FF2B5EF4-FFF2-40B4-BE49-F238E27FC236}">
                <a16:creationId xmlns:a16="http://schemas.microsoft.com/office/drawing/2014/main" id="{65FE5341-A6F0-4205-8B89-378F672ACAE3}"/>
              </a:ext>
            </a:extLst>
          </p:cNvPr>
          <p:cNvSpPr>
            <a:spLocks/>
          </p:cNvSpPr>
          <p:nvPr/>
        </p:nvSpPr>
        <p:spPr bwMode="auto">
          <a:xfrm>
            <a:off x="731167" y="8231867"/>
            <a:ext cx="2326990" cy="2829560"/>
          </a:xfrm>
          <a:custGeom>
            <a:avLst/>
            <a:gdLst>
              <a:gd name="T0" fmla="*/ 558 w 652"/>
              <a:gd name="T1" fmla="*/ 792 h 792"/>
              <a:gd name="T2" fmla="*/ 94 w 652"/>
              <a:gd name="T3" fmla="*/ 792 h 792"/>
              <a:gd name="T4" fmla="*/ 0 w 652"/>
              <a:gd name="T5" fmla="*/ 699 h 792"/>
              <a:gd name="T6" fmla="*/ 0 w 652"/>
              <a:gd name="T7" fmla="*/ 93 h 792"/>
              <a:gd name="T8" fmla="*/ 94 w 652"/>
              <a:gd name="T9" fmla="*/ 0 h 792"/>
              <a:gd name="T10" fmla="*/ 558 w 652"/>
              <a:gd name="T11" fmla="*/ 0 h 792"/>
              <a:gd name="T12" fmla="*/ 652 w 652"/>
              <a:gd name="T13" fmla="*/ 93 h 792"/>
              <a:gd name="T14" fmla="*/ 652 w 652"/>
              <a:gd name="T15" fmla="*/ 699 h 792"/>
              <a:gd name="T16" fmla="*/ 558 w 652"/>
              <a:gd name="T17" fmla="*/ 792 h 7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52" h="792">
                <a:moveTo>
                  <a:pt x="558" y="792"/>
                </a:moveTo>
                <a:cubicBezTo>
                  <a:pt x="94" y="792"/>
                  <a:pt x="94" y="792"/>
                  <a:pt x="94" y="792"/>
                </a:cubicBezTo>
                <a:cubicBezTo>
                  <a:pt x="43" y="792"/>
                  <a:pt x="0" y="750"/>
                  <a:pt x="0" y="699"/>
                </a:cubicBezTo>
                <a:cubicBezTo>
                  <a:pt x="0" y="93"/>
                  <a:pt x="0" y="93"/>
                  <a:pt x="0" y="93"/>
                </a:cubicBezTo>
                <a:cubicBezTo>
                  <a:pt x="0" y="42"/>
                  <a:pt x="43" y="0"/>
                  <a:pt x="94" y="0"/>
                </a:cubicBezTo>
                <a:cubicBezTo>
                  <a:pt x="558" y="0"/>
                  <a:pt x="558" y="0"/>
                  <a:pt x="558" y="0"/>
                </a:cubicBezTo>
                <a:cubicBezTo>
                  <a:pt x="610" y="0"/>
                  <a:pt x="652" y="42"/>
                  <a:pt x="652" y="93"/>
                </a:cubicBezTo>
                <a:cubicBezTo>
                  <a:pt x="652" y="699"/>
                  <a:pt x="652" y="699"/>
                  <a:pt x="652" y="699"/>
                </a:cubicBezTo>
                <a:cubicBezTo>
                  <a:pt x="652" y="750"/>
                  <a:pt x="610" y="792"/>
                  <a:pt x="558" y="792"/>
                </a:cubicBezTo>
              </a:path>
            </a:pathLst>
          </a:custGeom>
          <a:gradFill>
            <a:gsLst>
              <a:gs pos="0">
                <a:srgbClr val="759FF4"/>
              </a:gs>
              <a:gs pos="100000">
                <a:srgbClr val="9B39E3"/>
              </a:gs>
            </a:gsLst>
            <a:lin ang="2700000" scaled="0"/>
          </a:gradFill>
          <a:ln w="9525">
            <a:noFill/>
            <a:round/>
            <a:headEnd/>
            <a:tailEnd/>
          </a:ln>
          <a:effectLst>
            <a:outerShdw blurRad="330200" dist="342900" dir="2700000" algn="tl" rotWithShape="0">
              <a:schemeClr val="accent3">
                <a:lumMod val="75000"/>
                <a:alpha val="26000"/>
              </a:scheme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>
              <a:solidFill>
                <a:schemeClr val="lt1"/>
              </a:solidFill>
            </a:endParaRPr>
          </a:p>
        </p:txBody>
      </p:sp>
      <p:sp>
        <p:nvSpPr>
          <p:cNvPr id="10" name="Blur_Sphere">
            <a:extLst>
              <a:ext uri="{FF2B5EF4-FFF2-40B4-BE49-F238E27FC236}">
                <a16:creationId xmlns:a16="http://schemas.microsoft.com/office/drawing/2014/main" id="{B9388EC4-0D24-4ADF-A6EC-401888E60106}"/>
              </a:ext>
            </a:extLst>
          </p:cNvPr>
          <p:cNvSpPr/>
          <p:nvPr/>
        </p:nvSpPr>
        <p:spPr>
          <a:xfrm>
            <a:off x="2429549" y="8374339"/>
            <a:ext cx="819674" cy="1309790"/>
          </a:xfrm>
          <a:custGeom>
            <a:avLst/>
            <a:gdLst>
              <a:gd name="connsiteX0" fmla="*/ 618292 w 784147"/>
              <a:gd name="connsiteY0" fmla="*/ 0 h 1232974"/>
              <a:gd name="connsiteX1" fmla="*/ 742899 w 784147"/>
              <a:gd name="connsiteY1" fmla="*/ 12525 h 1232974"/>
              <a:gd name="connsiteX2" fmla="*/ 784147 w 784147"/>
              <a:gd name="connsiteY2" fmla="*/ 25292 h 1232974"/>
              <a:gd name="connsiteX3" fmla="*/ 784147 w 784147"/>
              <a:gd name="connsiteY3" fmla="*/ 1207683 h 1232974"/>
              <a:gd name="connsiteX4" fmla="*/ 742899 w 784147"/>
              <a:gd name="connsiteY4" fmla="*/ 1220449 h 1232974"/>
              <a:gd name="connsiteX5" fmla="*/ 618292 w 784147"/>
              <a:gd name="connsiteY5" fmla="*/ 1232974 h 1232974"/>
              <a:gd name="connsiteX6" fmla="*/ 0 w 784147"/>
              <a:gd name="connsiteY6" fmla="*/ 616487 h 1232974"/>
              <a:gd name="connsiteX7" fmla="*/ 618292 w 784147"/>
              <a:gd name="connsiteY7" fmla="*/ 0 h 1232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84147" h="1232974">
                <a:moveTo>
                  <a:pt x="618292" y="0"/>
                </a:moveTo>
                <a:cubicBezTo>
                  <a:pt x="660976" y="0"/>
                  <a:pt x="702650" y="4313"/>
                  <a:pt x="742899" y="12525"/>
                </a:cubicBezTo>
                <a:lnTo>
                  <a:pt x="784147" y="25292"/>
                </a:lnTo>
                <a:lnTo>
                  <a:pt x="784147" y="1207683"/>
                </a:lnTo>
                <a:lnTo>
                  <a:pt x="742899" y="1220449"/>
                </a:lnTo>
                <a:cubicBezTo>
                  <a:pt x="702650" y="1228661"/>
                  <a:pt x="660976" y="1232974"/>
                  <a:pt x="618292" y="1232974"/>
                </a:cubicBezTo>
                <a:cubicBezTo>
                  <a:pt x="276819" y="1232974"/>
                  <a:pt x="0" y="956963"/>
                  <a:pt x="0" y="616487"/>
                </a:cubicBezTo>
                <a:cubicBezTo>
                  <a:pt x="0" y="276011"/>
                  <a:pt x="276819" y="0"/>
                  <a:pt x="618292" y="0"/>
                </a:cubicBezTo>
                <a:close/>
              </a:path>
            </a:pathLst>
          </a:custGeom>
          <a:gradFill flip="none" rotWithShape="1">
            <a:gsLst>
              <a:gs pos="100000">
                <a:schemeClr val="accent4">
                  <a:lumMod val="75000"/>
                </a:schemeClr>
              </a:gs>
              <a:gs pos="23000">
                <a:schemeClr val="accent6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softEdge rad="21590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grpSp>
        <p:nvGrpSpPr>
          <p:cNvPr id="11" name="Group 6">
            <a:extLst>
              <a:ext uri="{FF2B5EF4-FFF2-40B4-BE49-F238E27FC236}">
                <a16:creationId xmlns:a16="http://schemas.microsoft.com/office/drawing/2014/main" id="{FE4D17DD-B42D-4B53-A0AE-51F2981EA83A}"/>
              </a:ext>
            </a:extLst>
          </p:cNvPr>
          <p:cNvGrpSpPr/>
          <p:nvPr/>
        </p:nvGrpSpPr>
        <p:grpSpPr>
          <a:xfrm>
            <a:off x="721639" y="8231867"/>
            <a:ext cx="2326991" cy="2844428"/>
            <a:chOff x="7953375" y="2044699"/>
            <a:chExt cx="2484439" cy="3036887"/>
          </a:xfrm>
        </p:grpSpPr>
        <p:sp>
          <p:nvSpPr>
            <p:cNvPr id="12" name="Freeform 17">
              <a:extLst>
                <a:ext uri="{FF2B5EF4-FFF2-40B4-BE49-F238E27FC236}">
                  <a16:creationId xmlns:a16="http://schemas.microsoft.com/office/drawing/2014/main" id="{0671543C-0194-40D7-9104-095F2D7AA8C5}"/>
                </a:ext>
              </a:extLst>
            </p:cNvPr>
            <p:cNvSpPr>
              <a:spLocks/>
            </p:cNvSpPr>
            <p:nvPr/>
          </p:nvSpPr>
          <p:spPr bwMode="auto">
            <a:xfrm>
              <a:off x="7953376" y="2052638"/>
              <a:ext cx="2484438" cy="3021013"/>
            </a:xfrm>
            <a:custGeom>
              <a:avLst/>
              <a:gdLst>
                <a:gd name="T0" fmla="*/ 558 w 652"/>
                <a:gd name="T1" fmla="*/ 792 h 792"/>
                <a:gd name="T2" fmla="*/ 94 w 652"/>
                <a:gd name="T3" fmla="*/ 792 h 792"/>
                <a:gd name="T4" fmla="*/ 0 w 652"/>
                <a:gd name="T5" fmla="*/ 699 h 792"/>
                <a:gd name="T6" fmla="*/ 0 w 652"/>
                <a:gd name="T7" fmla="*/ 93 h 792"/>
                <a:gd name="T8" fmla="*/ 94 w 652"/>
                <a:gd name="T9" fmla="*/ 0 h 792"/>
                <a:gd name="T10" fmla="*/ 558 w 652"/>
                <a:gd name="T11" fmla="*/ 0 h 792"/>
                <a:gd name="T12" fmla="*/ 652 w 652"/>
                <a:gd name="T13" fmla="*/ 93 h 792"/>
                <a:gd name="T14" fmla="*/ 652 w 652"/>
                <a:gd name="T15" fmla="*/ 699 h 792"/>
                <a:gd name="T16" fmla="*/ 558 w 652"/>
                <a:gd name="T17" fmla="*/ 792 h 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52" h="792">
                  <a:moveTo>
                    <a:pt x="558" y="792"/>
                  </a:moveTo>
                  <a:cubicBezTo>
                    <a:pt x="94" y="792"/>
                    <a:pt x="94" y="792"/>
                    <a:pt x="94" y="792"/>
                  </a:cubicBezTo>
                  <a:cubicBezTo>
                    <a:pt x="43" y="792"/>
                    <a:pt x="0" y="750"/>
                    <a:pt x="0" y="699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42"/>
                    <a:pt x="43" y="0"/>
                    <a:pt x="94" y="0"/>
                  </a:cubicBezTo>
                  <a:cubicBezTo>
                    <a:pt x="558" y="0"/>
                    <a:pt x="558" y="0"/>
                    <a:pt x="558" y="0"/>
                  </a:cubicBezTo>
                  <a:cubicBezTo>
                    <a:pt x="610" y="0"/>
                    <a:pt x="652" y="42"/>
                    <a:pt x="652" y="93"/>
                  </a:cubicBezTo>
                  <a:cubicBezTo>
                    <a:pt x="652" y="699"/>
                    <a:pt x="652" y="699"/>
                    <a:pt x="652" y="699"/>
                  </a:cubicBezTo>
                  <a:cubicBezTo>
                    <a:pt x="652" y="750"/>
                    <a:pt x="610" y="792"/>
                    <a:pt x="558" y="792"/>
                  </a:cubicBezTo>
                </a:path>
              </a:pathLst>
            </a:custGeom>
            <a:gradFill>
              <a:gsLst>
                <a:gs pos="0">
                  <a:srgbClr val="FFFFFF">
                    <a:alpha val="11000"/>
                  </a:srgbClr>
                </a:gs>
                <a:gs pos="100000">
                  <a:srgbClr val="FFFFFF">
                    <a:alpha val="21000"/>
                  </a:srgbClr>
                </a:gs>
              </a:gsLst>
              <a:lin ang="2700000" scaled="0"/>
            </a:gradFill>
            <a:ln w="9525">
              <a:noFill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UA">
                <a:solidFill>
                  <a:schemeClr val="lt1"/>
                </a:solidFill>
              </a:endParaRPr>
            </a:p>
          </p:txBody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56870C25-77C8-4C3A-BCB4-2BDE29A7F8C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53375" y="2044699"/>
              <a:ext cx="2484439" cy="3036887"/>
            </a:xfrm>
            <a:custGeom>
              <a:avLst/>
              <a:gdLst>
                <a:gd name="T0" fmla="*/ 498 w 586"/>
                <a:gd name="T1" fmla="*/ 764 h 764"/>
                <a:gd name="T2" fmla="*/ 88 w 586"/>
                <a:gd name="T3" fmla="*/ 764 h 764"/>
                <a:gd name="T4" fmla="*/ 0 w 586"/>
                <a:gd name="T5" fmla="*/ 676 h 764"/>
                <a:gd name="T6" fmla="*/ 0 w 586"/>
                <a:gd name="T7" fmla="*/ 88 h 764"/>
                <a:gd name="T8" fmla="*/ 88 w 586"/>
                <a:gd name="T9" fmla="*/ 0 h 764"/>
                <a:gd name="T10" fmla="*/ 498 w 586"/>
                <a:gd name="T11" fmla="*/ 0 h 764"/>
                <a:gd name="T12" fmla="*/ 586 w 586"/>
                <a:gd name="T13" fmla="*/ 88 h 764"/>
                <a:gd name="T14" fmla="*/ 586 w 586"/>
                <a:gd name="T15" fmla="*/ 676 h 764"/>
                <a:gd name="T16" fmla="*/ 498 w 586"/>
                <a:gd name="T17" fmla="*/ 764 h 764"/>
                <a:gd name="T18" fmla="*/ 88 w 586"/>
                <a:gd name="T19" fmla="*/ 3 h 764"/>
                <a:gd name="T20" fmla="*/ 3 w 586"/>
                <a:gd name="T21" fmla="*/ 88 h 764"/>
                <a:gd name="T22" fmla="*/ 3 w 586"/>
                <a:gd name="T23" fmla="*/ 676 h 764"/>
                <a:gd name="T24" fmla="*/ 88 w 586"/>
                <a:gd name="T25" fmla="*/ 761 h 764"/>
                <a:gd name="T26" fmla="*/ 498 w 586"/>
                <a:gd name="T27" fmla="*/ 761 h 764"/>
                <a:gd name="T28" fmla="*/ 583 w 586"/>
                <a:gd name="T29" fmla="*/ 676 h 764"/>
                <a:gd name="T30" fmla="*/ 583 w 586"/>
                <a:gd name="T31" fmla="*/ 88 h 764"/>
                <a:gd name="T32" fmla="*/ 498 w 586"/>
                <a:gd name="T33" fmla="*/ 3 h 764"/>
                <a:gd name="T34" fmla="*/ 88 w 586"/>
                <a:gd name="T35" fmla="*/ 3 h 7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86" h="764">
                  <a:moveTo>
                    <a:pt x="498" y="764"/>
                  </a:moveTo>
                  <a:cubicBezTo>
                    <a:pt x="88" y="764"/>
                    <a:pt x="88" y="764"/>
                    <a:pt x="88" y="764"/>
                  </a:cubicBezTo>
                  <a:cubicBezTo>
                    <a:pt x="39" y="764"/>
                    <a:pt x="0" y="725"/>
                    <a:pt x="0" y="676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39"/>
                    <a:pt x="39" y="0"/>
                    <a:pt x="88" y="0"/>
                  </a:cubicBezTo>
                  <a:cubicBezTo>
                    <a:pt x="498" y="0"/>
                    <a:pt x="498" y="0"/>
                    <a:pt x="498" y="0"/>
                  </a:cubicBezTo>
                  <a:cubicBezTo>
                    <a:pt x="546" y="0"/>
                    <a:pt x="586" y="39"/>
                    <a:pt x="586" y="88"/>
                  </a:cubicBezTo>
                  <a:cubicBezTo>
                    <a:pt x="586" y="676"/>
                    <a:pt x="586" y="676"/>
                    <a:pt x="586" y="676"/>
                  </a:cubicBezTo>
                  <a:cubicBezTo>
                    <a:pt x="586" y="725"/>
                    <a:pt x="546" y="764"/>
                    <a:pt x="498" y="764"/>
                  </a:cubicBezTo>
                  <a:close/>
                  <a:moveTo>
                    <a:pt x="88" y="3"/>
                  </a:moveTo>
                  <a:cubicBezTo>
                    <a:pt x="41" y="3"/>
                    <a:pt x="3" y="41"/>
                    <a:pt x="3" y="88"/>
                  </a:cubicBezTo>
                  <a:cubicBezTo>
                    <a:pt x="3" y="676"/>
                    <a:pt x="3" y="676"/>
                    <a:pt x="3" y="676"/>
                  </a:cubicBezTo>
                  <a:cubicBezTo>
                    <a:pt x="3" y="723"/>
                    <a:pt x="41" y="761"/>
                    <a:pt x="88" y="761"/>
                  </a:cubicBezTo>
                  <a:cubicBezTo>
                    <a:pt x="498" y="761"/>
                    <a:pt x="498" y="761"/>
                    <a:pt x="498" y="761"/>
                  </a:cubicBezTo>
                  <a:cubicBezTo>
                    <a:pt x="544" y="761"/>
                    <a:pt x="583" y="723"/>
                    <a:pt x="583" y="676"/>
                  </a:cubicBezTo>
                  <a:cubicBezTo>
                    <a:pt x="583" y="88"/>
                    <a:pt x="583" y="88"/>
                    <a:pt x="583" y="88"/>
                  </a:cubicBezTo>
                  <a:cubicBezTo>
                    <a:pt x="583" y="41"/>
                    <a:pt x="544" y="3"/>
                    <a:pt x="498" y="3"/>
                  </a:cubicBezTo>
                  <a:lnTo>
                    <a:pt x="88" y="3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33000"/>
                  </a:srgbClr>
                </a:gs>
                <a:gs pos="82000">
                  <a:srgbClr val="FFFFFF">
                    <a:alpha val="0"/>
                  </a:srgbClr>
                </a:gs>
              </a:gsLst>
              <a:lin ang="27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UA"/>
            </a:p>
          </p:txBody>
        </p:sp>
      </p:grpSp>
      <p:sp>
        <p:nvSpPr>
          <p:cNvPr id="14" name="Freeform 16">
            <a:extLst>
              <a:ext uri="{FF2B5EF4-FFF2-40B4-BE49-F238E27FC236}">
                <a16:creationId xmlns:a16="http://schemas.microsoft.com/office/drawing/2014/main" id="{26FE5DD9-CA42-440F-B6B9-98E0FE32AAC7}"/>
              </a:ext>
            </a:extLst>
          </p:cNvPr>
          <p:cNvSpPr>
            <a:spLocks/>
          </p:cNvSpPr>
          <p:nvPr/>
        </p:nvSpPr>
        <p:spPr bwMode="auto">
          <a:xfrm>
            <a:off x="731167" y="4478160"/>
            <a:ext cx="2326990" cy="2829560"/>
          </a:xfrm>
          <a:custGeom>
            <a:avLst/>
            <a:gdLst>
              <a:gd name="T0" fmla="*/ 558 w 652"/>
              <a:gd name="T1" fmla="*/ 792 h 792"/>
              <a:gd name="T2" fmla="*/ 94 w 652"/>
              <a:gd name="T3" fmla="*/ 792 h 792"/>
              <a:gd name="T4" fmla="*/ 0 w 652"/>
              <a:gd name="T5" fmla="*/ 699 h 792"/>
              <a:gd name="T6" fmla="*/ 0 w 652"/>
              <a:gd name="T7" fmla="*/ 93 h 792"/>
              <a:gd name="T8" fmla="*/ 94 w 652"/>
              <a:gd name="T9" fmla="*/ 0 h 792"/>
              <a:gd name="T10" fmla="*/ 558 w 652"/>
              <a:gd name="T11" fmla="*/ 0 h 792"/>
              <a:gd name="T12" fmla="*/ 652 w 652"/>
              <a:gd name="T13" fmla="*/ 93 h 792"/>
              <a:gd name="T14" fmla="*/ 652 w 652"/>
              <a:gd name="T15" fmla="*/ 699 h 792"/>
              <a:gd name="T16" fmla="*/ 558 w 652"/>
              <a:gd name="T17" fmla="*/ 792 h 7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52" h="792">
                <a:moveTo>
                  <a:pt x="558" y="792"/>
                </a:moveTo>
                <a:cubicBezTo>
                  <a:pt x="94" y="792"/>
                  <a:pt x="94" y="792"/>
                  <a:pt x="94" y="792"/>
                </a:cubicBezTo>
                <a:cubicBezTo>
                  <a:pt x="43" y="792"/>
                  <a:pt x="0" y="750"/>
                  <a:pt x="0" y="699"/>
                </a:cubicBezTo>
                <a:cubicBezTo>
                  <a:pt x="0" y="93"/>
                  <a:pt x="0" y="93"/>
                  <a:pt x="0" y="93"/>
                </a:cubicBezTo>
                <a:cubicBezTo>
                  <a:pt x="0" y="42"/>
                  <a:pt x="43" y="0"/>
                  <a:pt x="94" y="0"/>
                </a:cubicBezTo>
                <a:cubicBezTo>
                  <a:pt x="558" y="0"/>
                  <a:pt x="558" y="0"/>
                  <a:pt x="558" y="0"/>
                </a:cubicBezTo>
                <a:cubicBezTo>
                  <a:pt x="610" y="0"/>
                  <a:pt x="652" y="42"/>
                  <a:pt x="652" y="93"/>
                </a:cubicBezTo>
                <a:cubicBezTo>
                  <a:pt x="652" y="699"/>
                  <a:pt x="652" y="699"/>
                  <a:pt x="652" y="699"/>
                </a:cubicBezTo>
                <a:cubicBezTo>
                  <a:pt x="652" y="750"/>
                  <a:pt x="610" y="792"/>
                  <a:pt x="558" y="792"/>
                </a:cubicBezTo>
              </a:path>
            </a:pathLst>
          </a:custGeom>
          <a:gradFill>
            <a:gsLst>
              <a:gs pos="0">
                <a:srgbClr val="34D3FD"/>
              </a:gs>
              <a:gs pos="100000">
                <a:srgbClr val="779AF4"/>
              </a:gs>
            </a:gsLst>
            <a:lin ang="2700000" scaled="0"/>
          </a:gradFill>
          <a:ln w="9525">
            <a:noFill/>
            <a:round/>
            <a:headEnd/>
            <a:tailEnd/>
          </a:ln>
          <a:effectLst>
            <a:outerShdw blurRad="330200" dist="342900" dir="2700000" algn="tl" rotWithShape="0">
              <a:schemeClr val="accent3">
                <a:lumMod val="75000"/>
                <a:alpha val="26000"/>
              </a:scheme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>
              <a:solidFill>
                <a:schemeClr val="lt1"/>
              </a:solidFill>
            </a:endParaRPr>
          </a:p>
        </p:txBody>
      </p:sp>
      <p:sp>
        <p:nvSpPr>
          <p:cNvPr id="15" name="Blur_Sphere">
            <a:extLst>
              <a:ext uri="{FF2B5EF4-FFF2-40B4-BE49-F238E27FC236}">
                <a16:creationId xmlns:a16="http://schemas.microsoft.com/office/drawing/2014/main" id="{140600D5-B0E0-409B-A2E4-2CA68F568497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582383" y="5908047"/>
            <a:ext cx="756112" cy="1312915"/>
          </a:xfrm>
          <a:custGeom>
            <a:avLst/>
            <a:gdLst>
              <a:gd name="connsiteX0" fmla="*/ 503963 w 509482"/>
              <a:gd name="connsiteY0" fmla="*/ 0 h 1010734"/>
              <a:gd name="connsiteX1" fmla="*/ 509482 w 509482"/>
              <a:gd name="connsiteY1" fmla="*/ 558 h 1010734"/>
              <a:gd name="connsiteX2" fmla="*/ 509482 w 509482"/>
              <a:gd name="connsiteY2" fmla="*/ 106457 h 1010734"/>
              <a:gd name="connsiteX3" fmla="*/ 509482 w 509482"/>
              <a:gd name="connsiteY3" fmla="*/ 995605 h 1010734"/>
              <a:gd name="connsiteX4" fmla="*/ 509482 w 509482"/>
              <a:gd name="connsiteY4" fmla="*/ 1010176 h 1010734"/>
              <a:gd name="connsiteX5" fmla="*/ 503963 w 509482"/>
              <a:gd name="connsiteY5" fmla="*/ 1010734 h 1010734"/>
              <a:gd name="connsiteX6" fmla="*/ 0 w 509482"/>
              <a:gd name="connsiteY6" fmla="*/ 505367 h 1010734"/>
              <a:gd name="connsiteX7" fmla="*/ 503963 w 509482"/>
              <a:gd name="connsiteY7" fmla="*/ 0 h 1010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9482" h="1010734">
                <a:moveTo>
                  <a:pt x="503963" y="0"/>
                </a:moveTo>
                <a:lnTo>
                  <a:pt x="509482" y="558"/>
                </a:lnTo>
                <a:lnTo>
                  <a:pt x="509482" y="106457"/>
                </a:lnTo>
                <a:cubicBezTo>
                  <a:pt x="509482" y="595597"/>
                  <a:pt x="509482" y="856472"/>
                  <a:pt x="509482" y="995605"/>
                </a:cubicBezTo>
                <a:lnTo>
                  <a:pt x="509482" y="1010176"/>
                </a:lnTo>
                <a:lnTo>
                  <a:pt x="503963" y="1010734"/>
                </a:lnTo>
                <a:cubicBezTo>
                  <a:pt x="225632" y="1010734"/>
                  <a:pt x="0" y="784473"/>
                  <a:pt x="0" y="505367"/>
                </a:cubicBezTo>
                <a:cubicBezTo>
                  <a:pt x="0" y="226261"/>
                  <a:pt x="225632" y="0"/>
                  <a:pt x="503963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/>
              </a:gs>
              <a:gs pos="81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softEdge rad="16510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UA">
              <a:solidFill>
                <a:schemeClr val="lt1"/>
              </a:solidFill>
            </a:endParaRPr>
          </a:p>
        </p:txBody>
      </p:sp>
      <p:grpSp>
        <p:nvGrpSpPr>
          <p:cNvPr id="16" name="Group 2">
            <a:extLst>
              <a:ext uri="{FF2B5EF4-FFF2-40B4-BE49-F238E27FC236}">
                <a16:creationId xmlns:a16="http://schemas.microsoft.com/office/drawing/2014/main" id="{570EB1B3-710C-4DDE-A97C-5B1ECCB990EC}"/>
              </a:ext>
            </a:extLst>
          </p:cNvPr>
          <p:cNvGrpSpPr/>
          <p:nvPr/>
        </p:nvGrpSpPr>
        <p:grpSpPr>
          <a:xfrm>
            <a:off x="735952" y="4487857"/>
            <a:ext cx="2326991" cy="2844428"/>
            <a:chOff x="1754187" y="2044699"/>
            <a:chExt cx="2484439" cy="3036887"/>
          </a:xfrm>
        </p:grpSpPr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22EF2D72-D54B-42DF-AC7C-E4228F097487}"/>
                </a:ext>
              </a:extLst>
            </p:cNvPr>
            <p:cNvSpPr>
              <a:spLocks/>
            </p:cNvSpPr>
            <p:nvPr/>
          </p:nvSpPr>
          <p:spPr bwMode="auto">
            <a:xfrm>
              <a:off x="1754188" y="2052638"/>
              <a:ext cx="2484438" cy="3021013"/>
            </a:xfrm>
            <a:custGeom>
              <a:avLst/>
              <a:gdLst>
                <a:gd name="T0" fmla="*/ 558 w 652"/>
                <a:gd name="T1" fmla="*/ 792 h 792"/>
                <a:gd name="T2" fmla="*/ 94 w 652"/>
                <a:gd name="T3" fmla="*/ 792 h 792"/>
                <a:gd name="T4" fmla="*/ 0 w 652"/>
                <a:gd name="T5" fmla="*/ 699 h 792"/>
                <a:gd name="T6" fmla="*/ 0 w 652"/>
                <a:gd name="T7" fmla="*/ 93 h 792"/>
                <a:gd name="T8" fmla="*/ 94 w 652"/>
                <a:gd name="T9" fmla="*/ 0 h 792"/>
                <a:gd name="T10" fmla="*/ 558 w 652"/>
                <a:gd name="T11" fmla="*/ 0 h 792"/>
                <a:gd name="T12" fmla="*/ 652 w 652"/>
                <a:gd name="T13" fmla="*/ 93 h 792"/>
                <a:gd name="T14" fmla="*/ 652 w 652"/>
                <a:gd name="T15" fmla="*/ 699 h 792"/>
                <a:gd name="T16" fmla="*/ 558 w 652"/>
                <a:gd name="T17" fmla="*/ 792 h 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52" h="792">
                  <a:moveTo>
                    <a:pt x="558" y="792"/>
                  </a:moveTo>
                  <a:cubicBezTo>
                    <a:pt x="94" y="792"/>
                    <a:pt x="94" y="792"/>
                    <a:pt x="94" y="792"/>
                  </a:cubicBezTo>
                  <a:cubicBezTo>
                    <a:pt x="43" y="792"/>
                    <a:pt x="0" y="750"/>
                    <a:pt x="0" y="699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42"/>
                    <a:pt x="43" y="0"/>
                    <a:pt x="94" y="0"/>
                  </a:cubicBezTo>
                  <a:cubicBezTo>
                    <a:pt x="558" y="0"/>
                    <a:pt x="558" y="0"/>
                    <a:pt x="558" y="0"/>
                  </a:cubicBezTo>
                  <a:cubicBezTo>
                    <a:pt x="610" y="0"/>
                    <a:pt x="652" y="42"/>
                    <a:pt x="652" y="93"/>
                  </a:cubicBezTo>
                  <a:cubicBezTo>
                    <a:pt x="652" y="699"/>
                    <a:pt x="652" y="699"/>
                    <a:pt x="652" y="699"/>
                  </a:cubicBezTo>
                  <a:cubicBezTo>
                    <a:pt x="652" y="750"/>
                    <a:pt x="610" y="792"/>
                    <a:pt x="558" y="792"/>
                  </a:cubicBezTo>
                </a:path>
              </a:pathLst>
            </a:custGeom>
            <a:gradFill>
              <a:gsLst>
                <a:gs pos="0">
                  <a:srgbClr val="FFFFFF">
                    <a:alpha val="11000"/>
                  </a:srgbClr>
                </a:gs>
                <a:gs pos="100000">
                  <a:srgbClr val="FFFFFF">
                    <a:alpha val="21000"/>
                  </a:srgbClr>
                </a:gs>
              </a:gsLst>
              <a:lin ang="2700000" scaled="0"/>
            </a:gradFill>
            <a:ln w="9525">
              <a:noFill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UA">
                <a:solidFill>
                  <a:schemeClr val="lt1"/>
                </a:solidFill>
              </a:endParaRPr>
            </a:p>
          </p:txBody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BD73E693-BAA9-498F-A832-CBD1B9C21DE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54187" y="2044699"/>
              <a:ext cx="2484439" cy="3036887"/>
            </a:xfrm>
            <a:custGeom>
              <a:avLst/>
              <a:gdLst>
                <a:gd name="T0" fmla="*/ 498 w 586"/>
                <a:gd name="T1" fmla="*/ 764 h 764"/>
                <a:gd name="T2" fmla="*/ 88 w 586"/>
                <a:gd name="T3" fmla="*/ 764 h 764"/>
                <a:gd name="T4" fmla="*/ 0 w 586"/>
                <a:gd name="T5" fmla="*/ 676 h 764"/>
                <a:gd name="T6" fmla="*/ 0 w 586"/>
                <a:gd name="T7" fmla="*/ 88 h 764"/>
                <a:gd name="T8" fmla="*/ 88 w 586"/>
                <a:gd name="T9" fmla="*/ 0 h 764"/>
                <a:gd name="T10" fmla="*/ 498 w 586"/>
                <a:gd name="T11" fmla="*/ 0 h 764"/>
                <a:gd name="T12" fmla="*/ 586 w 586"/>
                <a:gd name="T13" fmla="*/ 88 h 764"/>
                <a:gd name="T14" fmla="*/ 586 w 586"/>
                <a:gd name="T15" fmla="*/ 676 h 764"/>
                <a:gd name="T16" fmla="*/ 498 w 586"/>
                <a:gd name="T17" fmla="*/ 764 h 764"/>
                <a:gd name="T18" fmla="*/ 88 w 586"/>
                <a:gd name="T19" fmla="*/ 3 h 764"/>
                <a:gd name="T20" fmla="*/ 3 w 586"/>
                <a:gd name="T21" fmla="*/ 88 h 764"/>
                <a:gd name="T22" fmla="*/ 3 w 586"/>
                <a:gd name="T23" fmla="*/ 676 h 764"/>
                <a:gd name="T24" fmla="*/ 88 w 586"/>
                <a:gd name="T25" fmla="*/ 761 h 764"/>
                <a:gd name="T26" fmla="*/ 498 w 586"/>
                <a:gd name="T27" fmla="*/ 761 h 764"/>
                <a:gd name="T28" fmla="*/ 583 w 586"/>
                <a:gd name="T29" fmla="*/ 676 h 764"/>
                <a:gd name="T30" fmla="*/ 583 w 586"/>
                <a:gd name="T31" fmla="*/ 88 h 764"/>
                <a:gd name="T32" fmla="*/ 498 w 586"/>
                <a:gd name="T33" fmla="*/ 3 h 764"/>
                <a:gd name="T34" fmla="*/ 88 w 586"/>
                <a:gd name="T35" fmla="*/ 3 h 7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86" h="764">
                  <a:moveTo>
                    <a:pt x="498" y="764"/>
                  </a:moveTo>
                  <a:cubicBezTo>
                    <a:pt x="88" y="764"/>
                    <a:pt x="88" y="764"/>
                    <a:pt x="88" y="764"/>
                  </a:cubicBezTo>
                  <a:cubicBezTo>
                    <a:pt x="39" y="764"/>
                    <a:pt x="0" y="725"/>
                    <a:pt x="0" y="676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39"/>
                    <a:pt x="39" y="0"/>
                    <a:pt x="88" y="0"/>
                  </a:cubicBezTo>
                  <a:cubicBezTo>
                    <a:pt x="498" y="0"/>
                    <a:pt x="498" y="0"/>
                    <a:pt x="498" y="0"/>
                  </a:cubicBezTo>
                  <a:cubicBezTo>
                    <a:pt x="546" y="0"/>
                    <a:pt x="586" y="39"/>
                    <a:pt x="586" y="88"/>
                  </a:cubicBezTo>
                  <a:cubicBezTo>
                    <a:pt x="586" y="676"/>
                    <a:pt x="586" y="676"/>
                    <a:pt x="586" y="676"/>
                  </a:cubicBezTo>
                  <a:cubicBezTo>
                    <a:pt x="586" y="725"/>
                    <a:pt x="546" y="764"/>
                    <a:pt x="498" y="764"/>
                  </a:cubicBezTo>
                  <a:close/>
                  <a:moveTo>
                    <a:pt x="88" y="3"/>
                  </a:moveTo>
                  <a:cubicBezTo>
                    <a:pt x="41" y="3"/>
                    <a:pt x="3" y="41"/>
                    <a:pt x="3" y="88"/>
                  </a:cubicBezTo>
                  <a:cubicBezTo>
                    <a:pt x="3" y="676"/>
                    <a:pt x="3" y="676"/>
                    <a:pt x="3" y="676"/>
                  </a:cubicBezTo>
                  <a:cubicBezTo>
                    <a:pt x="3" y="723"/>
                    <a:pt x="41" y="761"/>
                    <a:pt x="88" y="761"/>
                  </a:cubicBezTo>
                  <a:cubicBezTo>
                    <a:pt x="498" y="761"/>
                    <a:pt x="498" y="761"/>
                    <a:pt x="498" y="761"/>
                  </a:cubicBezTo>
                  <a:cubicBezTo>
                    <a:pt x="544" y="761"/>
                    <a:pt x="583" y="723"/>
                    <a:pt x="583" y="676"/>
                  </a:cubicBezTo>
                  <a:cubicBezTo>
                    <a:pt x="583" y="88"/>
                    <a:pt x="583" y="88"/>
                    <a:pt x="583" y="88"/>
                  </a:cubicBezTo>
                  <a:cubicBezTo>
                    <a:pt x="583" y="41"/>
                    <a:pt x="544" y="3"/>
                    <a:pt x="498" y="3"/>
                  </a:cubicBezTo>
                  <a:lnTo>
                    <a:pt x="88" y="3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33000"/>
                  </a:srgbClr>
                </a:gs>
                <a:gs pos="82000">
                  <a:srgbClr val="FFFFFF">
                    <a:alpha val="0"/>
                  </a:srgbClr>
                </a:gs>
              </a:gsLst>
              <a:lin ang="27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UA"/>
            </a:p>
          </p:txBody>
        </p:sp>
      </p:grpSp>
      <p:grpSp>
        <p:nvGrpSpPr>
          <p:cNvPr id="21" name="Grupo 20">
            <a:extLst>
              <a:ext uri="{FF2B5EF4-FFF2-40B4-BE49-F238E27FC236}">
                <a16:creationId xmlns:a16="http://schemas.microsoft.com/office/drawing/2014/main" id="{ADE4A0FD-55F0-441A-9FEA-0B281530ACE4}"/>
              </a:ext>
            </a:extLst>
          </p:cNvPr>
          <p:cNvGrpSpPr/>
          <p:nvPr/>
        </p:nvGrpSpPr>
        <p:grpSpPr>
          <a:xfrm>
            <a:off x="1061263" y="5119524"/>
            <a:ext cx="1666793" cy="1326056"/>
            <a:chOff x="1061263" y="5119524"/>
            <a:chExt cx="1666793" cy="1326056"/>
          </a:xfrm>
        </p:grpSpPr>
        <p:sp>
          <p:nvSpPr>
            <p:cNvPr id="19" name="Rectangle 28">
              <a:extLst>
                <a:ext uri="{FF2B5EF4-FFF2-40B4-BE49-F238E27FC236}">
                  <a16:creationId xmlns:a16="http://schemas.microsoft.com/office/drawing/2014/main" id="{5367266E-2436-4956-BAA7-002A685AB9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1263" y="5599194"/>
              <a:ext cx="1666793" cy="8463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algn="ctr"/>
              <a:r>
                <a:rPr lang="es-419" altLang="ru-UA" sz="1100" dirty="0" err="1">
                  <a:solidFill>
                    <a:schemeClr val="bg2"/>
                  </a:solidFill>
                  <a:latin typeface="Montserrat Medium" panose="00000600000000000000" pitchFamily="50" charset="-52"/>
                </a:rPr>
                <a:t>Lorem</a:t>
              </a:r>
              <a:r>
                <a:rPr lang="es-419" altLang="ru-UA" sz="1100" dirty="0">
                  <a:solidFill>
                    <a:schemeClr val="bg2"/>
                  </a:solidFill>
                  <a:latin typeface="Montserrat Medium" panose="00000600000000000000" pitchFamily="50" charset="-52"/>
                </a:rPr>
                <a:t> </a:t>
              </a:r>
              <a:r>
                <a:rPr lang="es-419" altLang="ru-UA" sz="1100" dirty="0" err="1">
                  <a:solidFill>
                    <a:schemeClr val="bg2"/>
                  </a:solidFill>
                  <a:latin typeface="Montserrat Medium" panose="00000600000000000000" pitchFamily="50" charset="-52"/>
                </a:rPr>
                <a:t>ipsum</a:t>
              </a:r>
              <a:r>
                <a:rPr lang="es-419" altLang="ru-UA" sz="1100" dirty="0">
                  <a:solidFill>
                    <a:schemeClr val="bg2"/>
                  </a:solidFill>
                  <a:latin typeface="Montserrat Medium" panose="00000600000000000000" pitchFamily="50" charset="-52"/>
                </a:rPr>
                <a:t> dolor </a:t>
              </a:r>
              <a:r>
                <a:rPr lang="es-419" altLang="ru-UA" sz="1100" dirty="0" err="1">
                  <a:solidFill>
                    <a:schemeClr val="bg2"/>
                  </a:solidFill>
                  <a:latin typeface="Montserrat Medium" panose="00000600000000000000" pitchFamily="50" charset="-52"/>
                </a:rPr>
                <a:t>sit</a:t>
              </a:r>
              <a:r>
                <a:rPr lang="es-419" altLang="ru-UA" sz="1100" dirty="0">
                  <a:solidFill>
                    <a:schemeClr val="bg2"/>
                  </a:solidFill>
                  <a:latin typeface="Montserrat Medium" panose="00000600000000000000" pitchFamily="50" charset="-52"/>
                </a:rPr>
                <a:t> </a:t>
              </a:r>
              <a:r>
                <a:rPr lang="es-419" altLang="ru-UA" sz="1100" dirty="0" err="1">
                  <a:solidFill>
                    <a:schemeClr val="bg2"/>
                  </a:solidFill>
                  <a:latin typeface="Montserrat Medium" panose="00000600000000000000" pitchFamily="50" charset="-52"/>
                </a:rPr>
                <a:t>amet</a:t>
              </a:r>
              <a:r>
                <a:rPr lang="es-419" altLang="ru-UA" sz="1100" dirty="0">
                  <a:solidFill>
                    <a:schemeClr val="bg2"/>
                  </a:solidFill>
                  <a:latin typeface="Montserrat Medium" panose="00000600000000000000" pitchFamily="50" charset="-52"/>
                </a:rPr>
                <a:t>, </a:t>
              </a:r>
              <a:r>
                <a:rPr lang="es-419" altLang="ru-UA" sz="1100" dirty="0" err="1">
                  <a:solidFill>
                    <a:schemeClr val="bg2"/>
                  </a:solidFill>
                  <a:latin typeface="Montserrat Medium" panose="00000600000000000000" pitchFamily="50" charset="-52"/>
                </a:rPr>
                <a:t>consectetur</a:t>
              </a:r>
              <a:r>
                <a:rPr lang="es-419" altLang="ru-UA" sz="1100" dirty="0">
                  <a:solidFill>
                    <a:schemeClr val="bg2"/>
                  </a:solidFill>
                  <a:latin typeface="Montserrat Medium" panose="00000600000000000000" pitchFamily="50" charset="-52"/>
                </a:rPr>
                <a:t> </a:t>
              </a:r>
              <a:r>
                <a:rPr lang="es-419" altLang="ru-UA" sz="1100" dirty="0" err="1">
                  <a:solidFill>
                    <a:schemeClr val="bg2"/>
                  </a:solidFill>
                  <a:latin typeface="Montserrat Medium" panose="00000600000000000000" pitchFamily="50" charset="-52"/>
                </a:rPr>
                <a:t>adipiscing</a:t>
              </a:r>
              <a:r>
                <a:rPr lang="es-419" altLang="ru-UA" sz="1100" dirty="0">
                  <a:solidFill>
                    <a:schemeClr val="bg2"/>
                  </a:solidFill>
                  <a:latin typeface="Montserrat Medium" panose="00000600000000000000" pitchFamily="50" charset="-52"/>
                </a:rPr>
                <a:t> elit, sed do </a:t>
              </a:r>
              <a:r>
                <a:rPr lang="es-419" altLang="ru-UA" sz="1100" dirty="0" err="1">
                  <a:solidFill>
                    <a:schemeClr val="bg2"/>
                  </a:solidFill>
                  <a:latin typeface="Montserrat Medium" panose="00000600000000000000" pitchFamily="50" charset="-52"/>
                </a:rPr>
                <a:t>eiusmod</a:t>
              </a:r>
              <a:r>
                <a:rPr lang="es-419" altLang="ru-UA" sz="1100" dirty="0">
                  <a:solidFill>
                    <a:schemeClr val="bg2"/>
                  </a:solidFill>
                  <a:latin typeface="Montserrat Medium" panose="00000600000000000000" pitchFamily="50" charset="-52"/>
                </a:rPr>
                <a:t> </a:t>
              </a:r>
              <a:r>
                <a:rPr lang="es-419" altLang="ru-UA" sz="1100" dirty="0" err="1">
                  <a:solidFill>
                    <a:schemeClr val="bg2"/>
                  </a:solidFill>
                  <a:latin typeface="Montserrat Medium" panose="00000600000000000000" pitchFamily="50" charset="-52"/>
                </a:rPr>
                <a:t>tempor</a:t>
              </a:r>
              <a:r>
                <a:rPr lang="es-419" altLang="ru-UA" sz="1100" dirty="0">
                  <a:solidFill>
                    <a:schemeClr val="bg2"/>
                  </a:solidFill>
                  <a:latin typeface="Montserrat Medium" panose="00000600000000000000" pitchFamily="50" charset="-52"/>
                </a:rPr>
                <a:t> </a:t>
              </a:r>
              <a:r>
                <a:rPr lang="es-419" altLang="ru-UA" sz="1100" dirty="0" err="1">
                  <a:solidFill>
                    <a:schemeClr val="bg2"/>
                  </a:solidFill>
                  <a:latin typeface="Montserrat Medium" panose="00000600000000000000" pitchFamily="50" charset="-52"/>
                </a:rPr>
                <a:t>incididunt</a:t>
              </a:r>
              <a:r>
                <a:rPr lang="es-419" altLang="ru-UA" sz="1100" dirty="0">
                  <a:solidFill>
                    <a:schemeClr val="bg2"/>
                  </a:solidFill>
                  <a:latin typeface="Montserrat Medium" panose="00000600000000000000" pitchFamily="50" charset="-52"/>
                </a:rPr>
                <a:t> ut labore et </a:t>
              </a:r>
              <a:r>
                <a:rPr lang="es-419" altLang="ru-UA" sz="1100" dirty="0" err="1">
                  <a:solidFill>
                    <a:schemeClr val="bg2"/>
                  </a:solidFill>
                  <a:latin typeface="Montserrat Medium" panose="00000600000000000000" pitchFamily="50" charset="-52"/>
                </a:rPr>
                <a:t>dolore</a:t>
              </a:r>
              <a:r>
                <a:rPr lang="es-419" altLang="ru-UA" sz="1100" dirty="0">
                  <a:solidFill>
                    <a:schemeClr val="bg2"/>
                  </a:solidFill>
                  <a:latin typeface="Montserrat Medium" panose="00000600000000000000" pitchFamily="50" charset="-52"/>
                </a:rPr>
                <a:t> magna </a:t>
              </a:r>
              <a:r>
                <a:rPr lang="es-419" altLang="ru-UA" sz="1100" dirty="0" err="1">
                  <a:solidFill>
                    <a:schemeClr val="bg2"/>
                  </a:solidFill>
                  <a:latin typeface="Montserrat Medium" panose="00000600000000000000" pitchFamily="50" charset="-52"/>
                </a:rPr>
                <a:t>aliqua</a:t>
              </a:r>
              <a:r>
                <a:rPr lang="es-419" altLang="ru-UA" sz="1100" dirty="0">
                  <a:solidFill>
                    <a:schemeClr val="bg2"/>
                  </a:solidFill>
                  <a:latin typeface="Montserrat Medium" panose="00000600000000000000" pitchFamily="50" charset="-52"/>
                </a:rPr>
                <a:t>. </a:t>
              </a:r>
            </a:p>
          </p:txBody>
        </p:sp>
        <p:sp>
          <p:nvSpPr>
            <p:cNvPr id="20" name="Rectangle 29">
              <a:extLst>
                <a:ext uri="{FF2B5EF4-FFF2-40B4-BE49-F238E27FC236}">
                  <a16:creationId xmlns:a16="http://schemas.microsoft.com/office/drawing/2014/main" id="{D5419F47-74E3-4BE3-8521-E8CC1DBA6A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76462" y="5119524"/>
              <a:ext cx="63639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419" altLang="ru-UA" sz="1700" b="0" i="0" u="none" strike="noStrike" cap="none" normalizeH="0" baseline="0" dirty="0">
                  <a:ln>
                    <a:noFill/>
                  </a:ln>
                  <a:solidFill>
                    <a:schemeClr val="bg2"/>
                  </a:solidFill>
                  <a:effectLst/>
                  <a:latin typeface="Montserrat SemiBold" panose="00000700000000000000" pitchFamily="50" charset="-52"/>
                </a:rPr>
                <a:t>TITULO</a:t>
              </a:r>
              <a:endParaRPr kumimoji="0" lang="ru-UA" altLang="ru-UA" sz="18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Montserrat SemiBold" panose="00000700000000000000" pitchFamily="50" charset="-52"/>
              </a:endParaRPr>
            </a:p>
          </p:txBody>
        </p:sp>
      </p:grpSp>
      <p:grpSp>
        <p:nvGrpSpPr>
          <p:cNvPr id="29" name="Group 1">
            <a:extLst>
              <a:ext uri="{FF2B5EF4-FFF2-40B4-BE49-F238E27FC236}">
                <a16:creationId xmlns:a16="http://schemas.microsoft.com/office/drawing/2014/main" id="{D4A0FA24-3DD7-47CF-9BAE-4FA0854C3697}"/>
              </a:ext>
            </a:extLst>
          </p:cNvPr>
          <p:cNvGrpSpPr/>
          <p:nvPr/>
        </p:nvGrpSpPr>
        <p:grpSpPr>
          <a:xfrm>
            <a:off x="2289744" y="5910071"/>
            <a:ext cx="2161726" cy="2155415"/>
            <a:chOff x="3418221" y="3581435"/>
            <a:chExt cx="2307992" cy="2301254"/>
          </a:xfrm>
        </p:grpSpPr>
        <p:sp>
          <p:nvSpPr>
            <p:cNvPr id="30" name="Oval 7">
              <a:extLst>
                <a:ext uri="{FF2B5EF4-FFF2-40B4-BE49-F238E27FC236}">
                  <a16:creationId xmlns:a16="http://schemas.microsoft.com/office/drawing/2014/main" id="{CF590831-D083-49C0-BD34-87185CE594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8221" y="3581435"/>
              <a:ext cx="2307992" cy="2301254"/>
            </a:xfrm>
            <a:prstGeom prst="ellipse">
              <a:avLst/>
            </a:prstGeom>
            <a:gradFill flip="none" rotWithShape="1">
              <a:gsLst>
                <a:gs pos="100000">
                  <a:schemeClr val="accent3">
                    <a:lumMod val="50000"/>
                  </a:schemeClr>
                </a:gs>
                <a:gs pos="23000">
                  <a:schemeClr val="accent3">
                    <a:lumMod val="7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>
              <a:softEdge rad="647700"/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UA" dirty="0">
                <a:solidFill>
                  <a:schemeClr val="lt1"/>
                </a:solidFill>
              </a:endParaRPr>
            </a:p>
          </p:txBody>
        </p:sp>
        <p:grpSp>
          <p:nvGrpSpPr>
            <p:cNvPr id="31" name="Sphere">
              <a:extLst>
                <a:ext uri="{FF2B5EF4-FFF2-40B4-BE49-F238E27FC236}">
                  <a16:creationId xmlns:a16="http://schemas.microsoft.com/office/drawing/2014/main" id="{C57A241C-AE17-4D39-9A09-9AE67C7098A9}"/>
                </a:ext>
              </a:extLst>
            </p:cNvPr>
            <p:cNvGrpSpPr/>
            <p:nvPr/>
          </p:nvGrpSpPr>
          <p:grpSpPr>
            <a:xfrm>
              <a:off x="3527408" y="3944938"/>
              <a:ext cx="1751036" cy="1859165"/>
              <a:chOff x="8184987" y="-24488"/>
              <a:chExt cx="1363747" cy="1447961"/>
            </a:xfrm>
          </p:grpSpPr>
          <p:sp>
            <p:nvSpPr>
              <p:cNvPr id="32" name="Oval 7">
                <a:extLst>
                  <a:ext uri="{FF2B5EF4-FFF2-40B4-BE49-F238E27FC236}">
                    <a16:creationId xmlns:a16="http://schemas.microsoft.com/office/drawing/2014/main" id="{515AEA9B-370E-47CD-B8D4-A3003AFC4F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312150" y="190499"/>
                <a:ext cx="1236584" cy="1232974"/>
              </a:xfrm>
              <a:prstGeom prst="ellipse">
                <a:avLst/>
              </a:prstGeom>
              <a:gradFill flip="none" rotWithShape="1">
                <a:gsLst>
                  <a:gs pos="100000">
                    <a:schemeClr val="accent3">
                      <a:lumMod val="75000"/>
                    </a:schemeClr>
                  </a:gs>
                  <a:gs pos="23000">
                    <a:schemeClr val="accent3">
                      <a:lumMod val="60000"/>
                      <a:lumOff val="40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UA">
                  <a:solidFill>
                    <a:schemeClr val="lt1"/>
                  </a:solidFill>
                </a:endParaRPr>
              </a:p>
            </p:txBody>
          </p:sp>
          <p:sp>
            <p:nvSpPr>
              <p:cNvPr id="33" name="Oval 7">
                <a:extLst>
                  <a:ext uri="{FF2B5EF4-FFF2-40B4-BE49-F238E27FC236}">
                    <a16:creationId xmlns:a16="http://schemas.microsoft.com/office/drawing/2014/main" id="{1A100639-1EF2-43EE-A870-EF04736845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8900000">
                <a:off x="8184987" y="-24488"/>
                <a:ext cx="1226899" cy="1153428"/>
              </a:xfrm>
              <a:prstGeom prst="ellipse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>
                <a:softEdge rad="3810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UA">
                  <a:solidFill>
                    <a:schemeClr val="lt1"/>
                  </a:solidFill>
                </a:endParaRPr>
              </a:p>
            </p:txBody>
          </p:sp>
        </p:grpSp>
      </p:grpSp>
      <p:grpSp>
        <p:nvGrpSpPr>
          <p:cNvPr id="34" name="Group 67">
            <a:extLst>
              <a:ext uri="{FF2B5EF4-FFF2-40B4-BE49-F238E27FC236}">
                <a16:creationId xmlns:a16="http://schemas.microsoft.com/office/drawing/2014/main" id="{A66116C2-54C6-4FA2-AA76-A24DA6FC9A8A}"/>
              </a:ext>
            </a:extLst>
          </p:cNvPr>
          <p:cNvGrpSpPr/>
          <p:nvPr/>
        </p:nvGrpSpPr>
        <p:grpSpPr>
          <a:xfrm>
            <a:off x="5301436" y="7621464"/>
            <a:ext cx="961295" cy="1057159"/>
            <a:chOff x="5657850" y="4408488"/>
            <a:chExt cx="1146175" cy="1260475"/>
          </a:xfrm>
        </p:grpSpPr>
        <p:sp>
          <p:nvSpPr>
            <p:cNvPr id="35" name="Freeform 72">
              <a:extLst>
                <a:ext uri="{FF2B5EF4-FFF2-40B4-BE49-F238E27FC236}">
                  <a16:creationId xmlns:a16="http://schemas.microsoft.com/office/drawing/2014/main" id="{182185F4-235F-4B25-AE42-11B4136241B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7238" y="4583113"/>
              <a:ext cx="871538" cy="952500"/>
            </a:xfrm>
            <a:custGeom>
              <a:avLst/>
              <a:gdLst>
                <a:gd name="T0" fmla="*/ 222 w 229"/>
                <a:gd name="T1" fmla="*/ 52 h 250"/>
                <a:gd name="T2" fmla="*/ 207 w 229"/>
                <a:gd name="T3" fmla="*/ 22 h 250"/>
                <a:gd name="T4" fmla="*/ 182 w 229"/>
                <a:gd name="T5" fmla="*/ 0 h 250"/>
                <a:gd name="T6" fmla="*/ 197 w 229"/>
                <a:gd name="T7" fmla="*/ 30 h 250"/>
                <a:gd name="T8" fmla="*/ 103 w 229"/>
                <a:gd name="T9" fmla="*/ 193 h 250"/>
                <a:gd name="T10" fmla="*/ 0 w 229"/>
                <a:gd name="T11" fmla="*/ 209 h 250"/>
                <a:gd name="T12" fmla="*/ 25 w 229"/>
                <a:gd name="T13" fmla="*/ 232 h 250"/>
                <a:gd name="T14" fmla="*/ 128 w 229"/>
                <a:gd name="T15" fmla="*/ 215 h 250"/>
                <a:gd name="T16" fmla="*/ 222 w 229"/>
                <a:gd name="T17" fmla="*/ 52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9" h="250">
                  <a:moveTo>
                    <a:pt x="222" y="52"/>
                  </a:moveTo>
                  <a:cubicBezTo>
                    <a:pt x="221" y="39"/>
                    <a:pt x="215" y="29"/>
                    <a:pt x="207" y="22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90" y="6"/>
                    <a:pt x="195" y="17"/>
                    <a:pt x="197" y="30"/>
                  </a:cubicBezTo>
                  <a:cubicBezTo>
                    <a:pt x="204" y="79"/>
                    <a:pt x="162" y="152"/>
                    <a:pt x="103" y="193"/>
                  </a:cubicBezTo>
                  <a:cubicBezTo>
                    <a:pt x="60" y="223"/>
                    <a:pt x="21" y="228"/>
                    <a:pt x="0" y="209"/>
                  </a:cubicBezTo>
                  <a:cubicBezTo>
                    <a:pt x="25" y="232"/>
                    <a:pt x="25" y="232"/>
                    <a:pt x="25" y="232"/>
                  </a:cubicBezTo>
                  <a:cubicBezTo>
                    <a:pt x="46" y="250"/>
                    <a:pt x="86" y="245"/>
                    <a:pt x="128" y="215"/>
                  </a:cubicBezTo>
                  <a:cubicBezTo>
                    <a:pt x="187" y="174"/>
                    <a:pt x="229" y="101"/>
                    <a:pt x="222" y="5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UA"/>
            </a:p>
          </p:txBody>
        </p:sp>
        <p:sp>
          <p:nvSpPr>
            <p:cNvPr id="36" name="Freeform 73">
              <a:extLst>
                <a:ext uri="{FF2B5EF4-FFF2-40B4-BE49-F238E27FC236}">
                  <a16:creationId xmlns:a16="http://schemas.microsoft.com/office/drawing/2014/main" id="{96F317E0-53E1-44A6-97B9-FBB3C7BC1A67}"/>
                </a:ext>
              </a:extLst>
            </p:cNvPr>
            <p:cNvSpPr>
              <a:spLocks/>
            </p:cNvSpPr>
            <p:nvPr/>
          </p:nvSpPr>
          <p:spPr bwMode="auto">
            <a:xfrm>
              <a:off x="5657850" y="4408488"/>
              <a:ext cx="1042988" cy="1143000"/>
            </a:xfrm>
            <a:custGeom>
              <a:avLst/>
              <a:gdLst>
                <a:gd name="T0" fmla="*/ 248 w 274"/>
                <a:gd name="T1" fmla="*/ 23 h 300"/>
                <a:gd name="T2" fmla="*/ 123 w 274"/>
                <a:gd name="T3" fmla="*/ 43 h 300"/>
                <a:gd name="T4" fmla="*/ 8 w 274"/>
                <a:gd name="T5" fmla="*/ 241 h 300"/>
                <a:gd name="T6" fmla="*/ 27 w 274"/>
                <a:gd name="T7" fmla="*/ 278 h 300"/>
                <a:gd name="T8" fmla="*/ 52 w 274"/>
                <a:gd name="T9" fmla="*/ 300 h 300"/>
                <a:gd name="T10" fmla="*/ 34 w 274"/>
                <a:gd name="T11" fmla="*/ 263 h 300"/>
                <a:gd name="T12" fmla="*/ 148 w 274"/>
                <a:gd name="T13" fmla="*/ 65 h 300"/>
                <a:gd name="T14" fmla="*/ 274 w 274"/>
                <a:gd name="T15" fmla="*/ 45 h 300"/>
                <a:gd name="T16" fmla="*/ 248 w 274"/>
                <a:gd name="T17" fmla="*/ 23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4" h="300">
                  <a:moveTo>
                    <a:pt x="248" y="23"/>
                  </a:moveTo>
                  <a:cubicBezTo>
                    <a:pt x="223" y="0"/>
                    <a:pt x="175" y="6"/>
                    <a:pt x="123" y="43"/>
                  </a:cubicBezTo>
                  <a:cubicBezTo>
                    <a:pt x="51" y="93"/>
                    <a:pt x="0" y="181"/>
                    <a:pt x="8" y="241"/>
                  </a:cubicBezTo>
                  <a:cubicBezTo>
                    <a:pt x="11" y="257"/>
                    <a:pt x="17" y="270"/>
                    <a:pt x="27" y="278"/>
                  </a:cubicBezTo>
                  <a:cubicBezTo>
                    <a:pt x="52" y="300"/>
                    <a:pt x="52" y="300"/>
                    <a:pt x="52" y="300"/>
                  </a:cubicBezTo>
                  <a:cubicBezTo>
                    <a:pt x="43" y="292"/>
                    <a:pt x="36" y="279"/>
                    <a:pt x="34" y="263"/>
                  </a:cubicBezTo>
                  <a:cubicBezTo>
                    <a:pt x="26" y="204"/>
                    <a:pt x="77" y="115"/>
                    <a:pt x="148" y="65"/>
                  </a:cubicBezTo>
                  <a:cubicBezTo>
                    <a:pt x="200" y="28"/>
                    <a:pt x="248" y="23"/>
                    <a:pt x="274" y="45"/>
                  </a:cubicBezTo>
                  <a:lnTo>
                    <a:pt x="248" y="2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UA"/>
            </a:p>
          </p:txBody>
        </p:sp>
        <p:sp>
          <p:nvSpPr>
            <p:cNvPr id="37" name="Freeform 74">
              <a:extLst>
                <a:ext uri="{FF2B5EF4-FFF2-40B4-BE49-F238E27FC236}">
                  <a16:creationId xmlns:a16="http://schemas.microsoft.com/office/drawing/2014/main" id="{0BB22D7D-4417-42C0-BD52-77B029874FC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56275" y="4465638"/>
              <a:ext cx="1047750" cy="1203325"/>
            </a:xfrm>
            <a:custGeom>
              <a:avLst/>
              <a:gdLst>
                <a:gd name="T0" fmla="*/ 122 w 275"/>
                <a:gd name="T1" fmla="*/ 50 h 316"/>
                <a:gd name="T2" fmla="*/ 267 w 275"/>
                <a:gd name="T3" fmla="*/ 67 h 316"/>
                <a:gd name="T4" fmla="*/ 152 w 275"/>
                <a:gd name="T5" fmla="*/ 266 h 316"/>
                <a:gd name="T6" fmla="*/ 8 w 275"/>
                <a:gd name="T7" fmla="*/ 248 h 316"/>
                <a:gd name="T8" fmla="*/ 122 w 275"/>
                <a:gd name="T9" fmla="*/ 50 h 316"/>
                <a:gd name="T10" fmla="*/ 149 w 275"/>
                <a:gd name="T11" fmla="*/ 246 h 316"/>
                <a:gd name="T12" fmla="*/ 243 w 275"/>
                <a:gd name="T13" fmla="*/ 83 h 316"/>
                <a:gd name="T14" fmla="*/ 125 w 275"/>
                <a:gd name="T15" fmla="*/ 69 h 316"/>
                <a:gd name="T16" fmla="*/ 31 w 275"/>
                <a:gd name="T17" fmla="*/ 232 h 316"/>
                <a:gd name="T18" fmla="*/ 149 w 275"/>
                <a:gd name="T19" fmla="*/ 246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5" h="316">
                  <a:moveTo>
                    <a:pt x="122" y="50"/>
                  </a:moveTo>
                  <a:cubicBezTo>
                    <a:pt x="194" y="0"/>
                    <a:pt x="258" y="7"/>
                    <a:pt x="267" y="67"/>
                  </a:cubicBezTo>
                  <a:cubicBezTo>
                    <a:pt x="275" y="127"/>
                    <a:pt x="224" y="216"/>
                    <a:pt x="152" y="266"/>
                  </a:cubicBezTo>
                  <a:cubicBezTo>
                    <a:pt x="81" y="316"/>
                    <a:pt x="16" y="308"/>
                    <a:pt x="8" y="248"/>
                  </a:cubicBezTo>
                  <a:cubicBezTo>
                    <a:pt x="0" y="189"/>
                    <a:pt x="51" y="100"/>
                    <a:pt x="122" y="50"/>
                  </a:cubicBezTo>
                  <a:close/>
                  <a:moveTo>
                    <a:pt x="149" y="246"/>
                  </a:moveTo>
                  <a:cubicBezTo>
                    <a:pt x="208" y="205"/>
                    <a:pt x="250" y="132"/>
                    <a:pt x="243" y="83"/>
                  </a:cubicBezTo>
                  <a:cubicBezTo>
                    <a:pt x="237" y="34"/>
                    <a:pt x="184" y="28"/>
                    <a:pt x="125" y="69"/>
                  </a:cubicBezTo>
                  <a:cubicBezTo>
                    <a:pt x="66" y="110"/>
                    <a:pt x="24" y="183"/>
                    <a:pt x="31" y="232"/>
                  </a:cubicBezTo>
                  <a:cubicBezTo>
                    <a:pt x="38" y="281"/>
                    <a:pt x="91" y="287"/>
                    <a:pt x="149" y="246"/>
                  </a:cubicBezTo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UA"/>
            </a:p>
          </p:txBody>
        </p:sp>
      </p:grpSp>
      <p:grpSp>
        <p:nvGrpSpPr>
          <p:cNvPr id="38" name="Group 36">
            <a:extLst>
              <a:ext uri="{FF2B5EF4-FFF2-40B4-BE49-F238E27FC236}">
                <a16:creationId xmlns:a16="http://schemas.microsoft.com/office/drawing/2014/main" id="{4B9FEC2A-7800-4E60-A37C-B0325410D9F3}"/>
              </a:ext>
            </a:extLst>
          </p:cNvPr>
          <p:cNvGrpSpPr/>
          <p:nvPr/>
        </p:nvGrpSpPr>
        <p:grpSpPr>
          <a:xfrm>
            <a:off x="6317577" y="3921981"/>
            <a:ext cx="316540" cy="316540"/>
            <a:chOff x="1837668" y="1529646"/>
            <a:chExt cx="337958" cy="337958"/>
          </a:xfrm>
        </p:grpSpPr>
        <p:sp>
          <p:nvSpPr>
            <p:cNvPr id="39" name="Freeform 9">
              <a:extLst>
                <a:ext uri="{FF2B5EF4-FFF2-40B4-BE49-F238E27FC236}">
                  <a16:creationId xmlns:a16="http://schemas.microsoft.com/office/drawing/2014/main" id="{1E421821-D0F9-4B08-857B-3168A23255AF}"/>
                </a:ext>
              </a:extLst>
            </p:cNvPr>
            <p:cNvSpPr>
              <a:spLocks/>
            </p:cNvSpPr>
            <p:nvPr/>
          </p:nvSpPr>
          <p:spPr bwMode="auto">
            <a:xfrm rot="2612917">
              <a:off x="1956697" y="1529646"/>
              <a:ext cx="99899" cy="337958"/>
            </a:xfrm>
            <a:custGeom>
              <a:avLst/>
              <a:gdLst>
                <a:gd name="T0" fmla="*/ 53 w 106"/>
                <a:gd name="T1" fmla="*/ 358 h 358"/>
                <a:gd name="T2" fmla="*/ 0 w 106"/>
                <a:gd name="T3" fmla="*/ 306 h 358"/>
                <a:gd name="T4" fmla="*/ 0 w 106"/>
                <a:gd name="T5" fmla="*/ 52 h 358"/>
                <a:gd name="T6" fmla="*/ 53 w 106"/>
                <a:gd name="T7" fmla="*/ 0 h 358"/>
                <a:gd name="T8" fmla="*/ 106 w 106"/>
                <a:gd name="T9" fmla="*/ 52 h 358"/>
                <a:gd name="T10" fmla="*/ 106 w 106"/>
                <a:gd name="T11" fmla="*/ 306 h 358"/>
                <a:gd name="T12" fmla="*/ 53 w 106"/>
                <a:gd name="T13" fmla="*/ 358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6" h="358">
                  <a:moveTo>
                    <a:pt x="53" y="358"/>
                  </a:moveTo>
                  <a:cubicBezTo>
                    <a:pt x="24" y="358"/>
                    <a:pt x="0" y="335"/>
                    <a:pt x="0" y="306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23"/>
                    <a:pt x="24" y="0"/>
                    <a:pt x="53" y="0"/>
                  </a:cubicBezTo>
                  <a:cubicBezTo>
                    <a:pt x="82" y="0"/>
                    <a:pt x="106" y="23"/>
                    <a:pt x="106" y="52"/>
                  </a:cubicBezTo>
                  <a:cubicBezTo>
                    <a:pt x="106" y="306"/>
                    <a:pt x="106" y="306"/>
                    <a:pt x="106" y="306"/>
                  </a:cubicBezTo>
                  <a:cubicBezTo>
                    <a:pt x="106" y="335"/>
                    <a:pt x="82" y="358"/>
                    <a:pt x="53" y="358"/>
                  </a:cubicBezTo>
                  <a:close/>
                </a:path>
              </a:pathLst>
            </a:custGeom>
            <a:solidFill>
              <a:schemeClr val="accent3">
                <a:alpha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UA"/>
            </a:p>
          </p:txBody>
        </p:sp>
        <p:sp>
          <p:nvSpPr>
            <p:cNvPr id="40" name="Freeform 10">
              <a:extLst>
                <a:ext uri="{FF2B5EF4-FFF2-40B4-BE49-F238E27FC236}">
                  <a16:creationId xmlns:a16="http://schemas.microsoft.com/office/drawing/2014/main" id="{DE4057D5-8250-452D-A7E6-B58176BF9364}"/>
                </a:ext>
              </a:extLst>
            </p:cNvPr>
            <p:cNvSpPr>
              <a:spLocks/>
            </p:cNvSpPr>
            <p:nvPr/>
          </p:nvSpPr>
          <p:spPr bwMode="auto">
            <a:xfrm rot="2612917">
              <a:off x="1837668" y="1648675"/>
              <a:ext cx="337958" cy="99899"/>
            </a:xfrm>
            <a:custGeom>
              <a:avLst/>
              <a:gdLst>
                <a:gd name="T0" fmla="*/ 358 w 358"/>
                <a:gd name="T1" fmla="*/ 53 h 106"/>
                <a:gd name="T2" fmla="*/ 306 w 358"/>
                <a:gd name="T3" fmla="*/ 106 h 106"/>
                <a:gd name="T4" fmla="*/ 52 w 358"/>
                <a:gd name="T5" fmla="*/ 106 h 106"/>
                <a:gd name="T6" fmla="*/ 0 w 358"/>
                <a:gd name="T7" fmla="*/ 53 h 106"/>
                <a:gd name="T8" fmla="*/ 52 w 358"/>
                <a:gd name="T9" fmla="*/ 0 h 106"/>
                <a:gd name="T10" fmla="*/ 306 w 358"/>
                <a:gd name="T11" fmla="*/ 0 h 106"/>
                <a:gd name="T12" fmla="*/ 358 w 358"/>
                <a:gd name="T13" fmla="*/ 5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8" h="106">
                  <a:moveTo>
                    <a:pt x="358" y="53"/>
                  </a:moveTo>
                  <a:cubicBezTo>
                    <a:pt x="358" y="82"/>
                    <a:pt x="335" y="106"/>
                    <a:pt x="306" y="106"/>
                  </a:cubicBezTo>
                  <a:cubicBezTo>
                    <a:pt x="52" y="106"/>
                    <a:pt x="52" y="106"/>
                    <a:pt x="52" y="106"/>
                  </a:cubicBezTo>
                  <a:cubicBezTo>
                    <a:pt x="23" y="106"/>
                    <a:pt x="0" y="82"/>
                    <a:pt x="0" y="53"/>
                  </a:cubicBezTo>
                  <a:cubicBezTo>
                    <a:pt x="0" y="24"/>
                    <a:pt x="23" y="0"/>
                    <a:pt x="52" y="0"/>
                  </a:cubicBezTo>
                  <a:cubicBezTo>
                    <a:pt x="306" y="0"/>
                    <a:pt x="306" y="0"/>
                    <a:pt x="306" y="0"/>
                  </a:cubicBezTo>
                  <a:cubicBezTo>
                    <a:pt x="335" y="0"/>
                    <a:pt x="358" y="24"/>
                    <a:pt x="358" y="53"/>
                  </a:cubicBezTo>
                  <a:close/>
                </a:path>
              </a:pathLst>
            </a:custGeom>
            <a:solidFill>
              <a:schemeClr val="accent3">
                <a:alpha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UA"/>
            </a:p>
          </p:txBody>
        </p:sp>
      </p:grpSp>
      <p:sp>
        <p:nvSpPr>
          <p:cNvPr id="42" name="Oval 7">
            <a:extLst>
              <a:ext uri="{FF2B5EF4-FFF2-40B4-BE49-F238E27FC236}">
                <a16:creationId xmlns:a16="http://schemas.microsoft.com/office/drawing/2014/main" id="{D1226E3F-2F98-4F99-834D-396D83884C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2268" y="8596421"/>
            <a:ext cx="929812" cy="927098"/>
          </a:xfrm>
          <a:prstGeom prst="ellipse">
            <a:avLst/>
          </a:prstGeom>
          <a:gradFill flip="none" rotWithShape="1">
            <a:gsLst>
              <a:gs pos="100000">
                <a:schemeClr val="accent4">
                  <a:lumMod val="75000"/>
                </a:schemeClr>
              </a:gs>
              <a:gs pos="23000">
                <a:schemeClr val="accent6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>
              <a:solidFill>
                <a:schemeClr val="lt1"/>
              </a:solidFill>
            </a:endParaRPr>
          </a:p>
        </p:txBody>
      </p:sp>
      <p:sp>
        <p:nvSpPr>
          <p:cNvPr id="43" name="Freeform 16">
            <a:extLst>
              <a:ext uri="{FF2B5EF4-FFF2-40B4-BE49-F238E27FC236}">
                <a16:creationId xmlns:a16="http://schemas.microsoft.com/office/drawing/2014/main" id="{15E2B1C1-C925-4DB4-8935-BDF9F23015B5}"/>
              </a:ext>
            </a:extLst>
          </p:cNvPr>
          <p:cNvSpPr>
            <a:spLocks/>
          </p:cNvSpPr>
          <p:nvPr/>
        </p:nvSpPr>
        <p:spPr bwMode="auto">
          <a:xfrm>
            <a:off x="3718017" y="8282270"/>
            <a:ext cx="2326990" cy="2829560"/>
          </a:xfrm>
          <a:custGeom>
            <a:avLst/>
            <a:gdLst>
              <a:gd name="T0" fmla="*/ 558 w 652"/>
              <a:gd name="T1" fmla="*/ 792 h 792"/>
              <a:gd name="T2" fmla="*/ 94 w 652"/>
              <a:gd name="T3" fmla="*/ 792 h 792"/>
              <a:gd name="T4" fmla="*/ 0 w 652"/>
              <a:gd name="T5" fmla="*/ 699 h 792"/>
              <a:gd name="T6" fmla="*/ 0 w 652"/>
              <a:gd name="T7" fmla="*/ 93 h 792"/>
              <a:gd name="T8" fmla="*/ 94 w 652"/>
              <a:gd name="T9" fmla="*/ 0 h 792"/>
              <a:gd name="T10" fmla="*/ 558 w 652"/>
              <a:gd name="T11" fmla="*/ 0 h 792"/>
              <a:gd name="T12" fmla="*/ 652 w 652"/>
              <a:gd name="T13" fmla="*/ 93 h 792"/>
              <a:gd name="T14" fmla="*/ 652 w 652"/>
              <a:gd name="T15" fmla="*/ 699 h 792"/>
              <a:gd name="T16" fmla="*/ 558 w 652"/>
              <a:gd name="T17" fmla="*/ 792 h 7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52" h="792">
                <a:moveTo>
                  <a:pt x="558" y="792"/>
                </a:moveTo>
                <a:cubicBezTo>
                  <a:pt x="94" y="792"/>
                  <a:pt x="94" y="792"/>
                  <a:pt x="94" y="792"/>
                </a:cubicBezTo>
                <a:cubicBezTo>
                  <a:pt x="43" y="792"/>
                  <a:pt x="0" y="750"/>
                  <a:pt x="0" y="699"/>
                </a:cubicBezTo>
                <a:cubicBezTo>
                  <a:pt x="0" y="93"/>
                  <a:pt x="0" y="93"/>
                  <a:pt x="0" y="93"/>
                </a:cubicBezTo>
                <a:cubicBezTo>
                  <a:pt x="0" y="42"/>
                  <a:pt x="43" y="0"/>
                  <a:pt x="94" y="0"/>
                </a:cubicBezTo>
                <a:cubicBezTo>
                  <a:pt x="558" y="0"/>
                  <a:pt x="558" y="0"/>
                  <a:pt x="558" y="0"/>
                </a:cubicBezTo>
                <a:cubicBezTo>
                  <a:pt x="610" y="0"/>
                  <a:pt x="652" y="42"/>
                  <a:pt x="652" y="93"/>
                </a:cubicBezTo>
                <a:cubicBezTo>
                  <a:pt x="652" y="699"/>
                  <a:pt x="652" y="699"/>
                  <a:pt x="652" y="699"/>
                </a:cubicBezTo>
                <a:cubicBezTo>
                  <a:pt x="652" y="750"/>
                  <a:pt x="610" y="792"/>
                  <a:pt x="558" y="792"/>
                </a:cubicBezTo>
              </a:path>
            </a:pathLst>
          </a:custGeom>
          <a:gradFill>
            <a:gsLst>
              <a:gs pos="0">
                <a:srgbClr val="759FF4"/>
              </a:gs>
              <a:gs pos="100000">
                <a:srgbClr val="9B39E3"/>
              </a:gs>
            </a:gsLst>
            <a:lin ang="2700000" scaled="0"/>
          </a:gradFill>
          <a:ln w="9525">
            <a:noFill/>
            <a:round/>
            <a:headEnd/>
            <a:tailEnd/>
          </a:ln>
          <a:effectLst>
            <a:outerShdw blurRad="330200" dist="342900" dir="2700000" algn="tl" rotWithShape="0">
              <a:schemeClr val="accent3">
                <a:lumMod val="75000"/>
                <a:alpha val="26000"/>
              </a:scheme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>
              <a:solidFill>
                <a:schemeClr val="lt1"/>
              </a:solidFill>
            </a:endParaRPr>
          </a:p>
        </p:txBody>
      </p:sp>
      <p:sp>
        <p:nvSpPr>
          <p:cNvPr id="44" name="Blur_Sphere">
            <a:extLst>
              <a:ext uri="{FF2B5EF4-FFF2-40B4-BE49-F238E27FC236}">
                <a16:creationId xmlns:a16="http://schemas.microsoft.com/office/drawing/2014/main" id="{4776F419-7B35-4261-9A81-FF514CC9080D}"/>
              </a:ext>
            </a:extLst>
          </p:cNvPr>
          <p:cNvSpPr/>
          <p:nvPr/>
        </p:nvSpPr>
        <p:spPr>
          <a:xfrm>
            <a:off x="5416399" y="8424742"/>
            <a:ext cx="819674" cy="1309790"/>
          </a:xfrm>
          <a:custGeom>
            <a:avLst/>
            <a:gdLst>
              <a:gd name="connsiteX0" fmla="*/ 618292 w 784147"/>
              <a:gd name="connsiteY0" fmla="*/ 0 h 1232974"/>
              <a:gd name="connsiteX1" fmla="*/ 742899 w 784147"/>
              <a:gd name="connsiteY1" fmla="*/ 12525 h 1232974"/>
              <a:gd name="connsiteX2" fmla="*/ 784147 w 784147"/>
              <a:gd name="connsiteY2" fmla="*/ 25292 h 1232974"/>
              <a:gd name="connsiteX3" fmla="*/ 784147 w 784147"/>
              <a:gd name="connsiteY3" fmla="*/ 1207683 h 1232974"/>
              <a:gd name="connsiteX4" fmla="*/ 742899 w 784147"/>
              <a:gd name="connsiteY4" fmla="*/ 1220449 h 1232974"/>
              <a:gd name="connsiteX5" fmla="*/ 618292 w 784147"/>
              <a:gd name="connsiteY5" fmla="*/ 1232974 h 1232974"/>
              <a:gd name="connsiteX6" fmla="*/ 0 w 784147"/>
              <a:gd name="connsiteY6" fmla="*/ 616487 h 1232974"/>
              <a:gd name="connsiteX7" fmla="*/ 618292 w 784147"/>
              <a:gd name="connsiteY7" fmla="*/ 0 h 1232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84147" h="1232974">
                <a:moveTo>
                  <a:pt x="618292" y="0"/>
                </a:moveTo>
                <a:cubicBezTo>
                  <a:pt x="660976" y="0"/>
                  <a:pt x="702650" y="4313"/>
                  <a:pt x="742899" y="12525"/>
                </a:cubicBezTo>
                <a:lnTo>
                  <a:pt x="784147" y="25292"/>
                </a:lnTo>
                <a:lnTo>
                  <a:pt x="784147" y="1207683"/>
                </a:lnTo>
                <a:lnTo>
                  <a:pt x="742899" y="1220449"/>
                </a:lnTo>
                <a:cubicBezTo>
                  <a:pt x="702650" y="1228661"/>
                  <a:pt x="660976" y="1232974"/>
                  <a:pt x="618292" y="1232974"/>
                </a:cubicBezTo>
                <a:cubicBezTo>
                  <a:pt x="276819" y="1232974"/>
                  <a:pt x="0" y="956963"/>
                  <a:pt x="0" y="616487"/>
                </a:cubicBezTo>
                <a:cubicBezTo>
                  <a:pt x="0" y="276011"/>
                  <a:pt x="276819" y="0"/>
                  <a:pt x="618292" y="0"/>
                </a:cubicBezTo>
                <a:close/>
              </a:path>
            </a:pathLst>
          </a:custGeom>
          <a:gradFill flip="none" rotWithShape="1">
            <a:gsLst>
              <a:gs pos="100000">
                <a:schemeClr val="accent4">
                  <a:lumMod val="75000"/>
                </a:schemeClr>
              </a:gs>
              <a:gs pos="23000">
                <a:schemeClr val="accent6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softEdge rad="21590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grpSp>
        <p:nvGrpSpPr>
          <p:cNvPr id="45" name="Group 6">
            <a:extLst>
              <a:ext uri="{FF2B5EF4-FFF2-40B4-BE49-F238E27FC236}">
                <a16:creationId xmlns:a16="http://schemas.microsoft.com/office/drawing/2014/main" id="{085575EC-29EC-4FA8-8CDD-7F5BEBC1E071}"/>
              </a:ext>
            </a:extLst>
          </p:cNvPr>
          <p:cNvGrpSpPr/>
          <p:nvPr/>
        </p:nvGrpSpPr>
        <p:grpSpPr>
          <a:xfrm>
            <a:off x="3709877" y="8274005"/>
            <a:ext cx="2326991" cy="2844428"/>
            <a:chOff x="7953375" y="2044699"/>
            <a:chExt cx="2484439" cy="3036887"/>
          </a:xfrm>
        </p:grpSpPr>
        <p:sp>
          <p:nvSpPr>
            <p:cNvPr id="46" name="Freeform 17">
              <a:extLst>
                <a:ext uri="{FF2B5EF4-FFF2-40B4-BE49-F238E27FC236}">
                  <a16:creationId xmlns:a16="http://schemas.microsoft.com/office/drawing/2014/main" id="{784DA2A3-9962-4904-911A-36DFF6313B34}"/>
                </a:ext>
              </a:extLst>
            </p:cNvPr>
            <p:cNvSpPr>
              <a:spLocks/>
            </p:cNvSpPr>
            <p:nvPr/>
          </p:nvSpPr>
          <p:spPr bwMode="auto">
            <a:xfrm>
              <a:off x="7953376" y="2052638"/>
              <a:ext cx="2484438" cy="3021013"/>
            </a:xfrm>
            <a:custGeom>
              <a:avLst/>
              <a:gdLst>
                <a:gd name="T0" fmla="*/ 558 w 652"/>
                <a:gd name="T1" fmla="*/ 792 h 792"/>
                <a:gd name="T2" fmla="*/ 94 w 652"/>
                <a:gd name="T3" fmla="*/ 792 h 792"/>
                <a:gd name="T4" fmla="*/ 0 w 652"/>
                <a:gd name="T5" fmla="*/ 699 h 792"/>
                <a:gd name="T6" fmla="*/ 0 w 652"/>
                <a:gd name="T7" fmla="*/ 93 h 792"/>
                <a:gd name="T8" fmla="*/ 94 w 652"/>
                <a:gd name="T9" fmla="*/ 0 h 792"/>
                <a:gd name="T10" fmla="*/ 558 w 652"/>
                <a:gd name="T11" fmla="*/ 0 h 792"/>
                <a:gd name="T12" fmla="*/ 652 w 652"/>
                <a:gd name="T13" fmla="*/ 93 h 792"/>
                <a:gd name="T14" fmla="*/ 652 w 652"/>
                <a:gd name="T15" fmla="*/ 699 h 792"/>
                <a:gd name="T16" fmla="*/ 558 w 652"/>
                <a:gd name="T17" fmla="*/ 792 h 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52" h="792">
                  <a:moveTo>
                    <a:pt x="558" y="792"/>
                  </a:moveTo>
                  <a:cubicBezTo>
                    <a:pt x="94" y="792"/>
                    <a:pt x="94" y="792"/>
                    <a:pt x="94" y="792"/>
                  </a:cubicBezTo>
                  <a:cubicBezTo>
                    <a:pt x="43" y="792"/>
                    <a:pt x="0" y="750"/>
                    <a:pt x="0" y="699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42"/>
                    <a:pt x="43" y="0"/>
                    <a:pt x="94" y="0"/>
                  </a:cubicBezTo>
                  <a:cubicBezTo>
                    <a:pt x="558" y="0"/>
                    <a:pt x="558" y="0"/>
                    <a:pt x="558" y="0"/>
                  </a:cubicBezTo>
                  <a:cubicBezTo>
                    <a:pt x="610" y="0"/>
                    <a:pt x="652" y="42"/>
                    <a:pt x="652" y="93"/>
                  </a:cubicBezTo>
                  <a:cubicBezTo>
                    <a:pt x="652" y="699"/>
                    <a:pt x="652" y="699"/>
                    <a:pt x="652" y="699"/>
                  </a:cubicBezTo>
                  <a:cubicBezTo>
                    <a:pt x="652" y="750"/>
                    <a:pt x="610" y="792"/>
                    <a:pt x="558" y="792"/>
                  </a:cubicBezTo>
                </a:path>
              </a:pathLst>
            </a:custGeom>
            <a:gradFill>
              <a:gsLst>
                <a:gs pos="0">
                  <a:srgbClr val="FFFFFF">
                    <a:alpha val="11000"/>
                  </a:srgbClr>
                </a:gs>
                <a:gs pos="100000">
                  <a:srgbClr val="FFFFFF">
                    <a:alpha val="21000"/>
                  </a:srgbClr>
                </a:gs>
              </a:gsLst>
              <a:lin ang="2700000" scaled="0"/>
            </a:gradFill>
            <a:ln w="9525">
              <a:noFill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UA">
                <a:solidFill>
                  <a:schemeClr val="lt1"/>
                </a:solidFill>
              </a:endParaRPr>
            </a:p>
          </p:txBody>
        </p:sp>
        <p:sp>
          <p:nvSpPr>
            <p:cNvPr id="47" name="Freeform 9">
              <a:extLst>
                <a:ext uri="{FF2B5EF4-FFF2-40B4-BE49-F238E27FC236}">
                  <a16:creationId xmlns:a16="http://schemas.microsoft.com/office/drawing/2014/main" id="{EF51748F-9C2F-4C7C-A736-F0849549D44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53375" y="2044699"/>
              <a:ext cx="2484439" cy="3036887"/>
            </a:xfrm>
            <a:custGeom>
              <a:avLst/>
              <a:gdLst>
                <a:gd name="T0" fmla="*/ 498 w 586"/>
                <a:gd name="T1" fmla="*/ 764 h 764"/>
                <a:gd name="T2" fmla="*/ 88 w 586"/>
                <a:gd name="T3" fmla="*/ 764 h 764"/>
                <a:gd name="T4" fmla="*/ 0 w 586"/>
                <a:gd name="T5" fmla="*/ 676 h 764"/>
                <a:gd name="T6" fmla="*/ 0 w 586"/>
                <a:gd name="T7" fmla="*/ 88 h 764"/>
                <a:gd name="T8" fmla="*/ 88 w 586"/>
                <a:gd name="T9" fmla="*/ 0 h 764"/>
                <a:gd name="T10" fmla="*/ 498 w 586"/>
                <a:gd name="T11" fmla="*/ 0 h 764"/>
                <a:gd name="T12" fmla="*/ 586 w 586"/>
                <a:gd name="T13" fmla="*/ 88 h 764"/>
                <a:gd name="T14" fmla="*/ 586 w 586"/>
                <a:gd name="T15" fmla="*/ 676 h 764"/>
                <a:gd name="T16" fmla="*/ 498 w 586"/>
                <a:gd name="T17" fmla="*/ 764 h 764"/>
                <a:gd name="T18" fmla="*/ 88 w 586"/>
                <a:gd name="T19" fmla="*/ 3 h 764"/>
                <a:gd name="T20" fmla="*/ 3 w 586"/>
                <a:gd name="T21" fmla="*/ 88 h 764"/>
                <a:gd name="T22" fmla="*/ 3 w 586"/>
                <a:gd name="T23" fmla="*/ 676 h 764"/>
                <a:gd name="T24" fmla="*/ 88 w 586"/>
                <a:gd name="T25" fmla="*/ 761 h 764"/>
                <a:gd name="T26" fmla="*/ 498 w 586"/>
                <a:gd name="T27" fmla="*/ 761 h 764"/>
                <a:gd name="T28" fmla="*/ 583 w 586"/>
                <a:gd name="T29" fmla="*/ 676 h 764"/>
                <a:gd name="T30" fmla="*/ 583 w 586"/>
                <a:gd name="T31" fmla="*/ 88 h 764"/>
                <a:gd name="T32" fmla="*/ 498 w 586"/>
                <a:gd name="T33" fmla="*/ 3 h 764"/>
                <a:gd name="T34" fmla="*/ 88 w 586"/>
                <a:gd name="T35" fmla="*/ 3 h 7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86" h="764">
                  <a:moveTo>
                    <a:pt x="498" y="764"/>
                  </a:moveTo>
                  <a:cubicBezTo>
                    <a:pt x="88" y="764"/>
                    <a:pt x="88" y="764"/>
                    <a:pt x="88" y="764"/>
                  </a:cubicBezTo>
                  <a:cubicBezTo>
                    <a:pt x="39" y="764"/>
                    <a:pt x="0" y="725"/>
                    <a:pt x="0" y="676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39"/>
                    <a:pt x="39" y="0"/>
                    <a:pt x="88" y="0"/>
                  </a:cubicBezTo>
                  <a:cubicBezTo>
                    <a:pt x="498" y="0"/>
                    <a:pt x="498" y="0"/>
                    <a:pt x="498" y="0"/>
                  </a:cubicBezTo>
                  <a:cubicBezTo>
                    <a:pt x="546" y="0"/>
                    <a:pt x="586" y="39"/>
                    <a:pt x="586" y="88"/>
                  </a:cubicBezTo>
                  <a:cubicBezTo>
                    <a:pt x="586" y="676"/>
                    <a:pt x="586" y="676"/>
                    <a:pt x="586" y="676"/>
                  </a:cubicBezTo>
                  <a:cubicBezTo>
                    <a:pt x="586" y="725"/>
                    <a:pt x="546" y="764"/>
                    <a:pt x="498" y="764"/>
                  </a:cubicBezTo>
                  <a:close/>
                  <a:moveTo>
                    <a:pt x="88" y="3"/>
                  </a:moveTo>
                  <a:cubicBezTo>
                    <a:pt x="41" y="3"/>
                    <a:pt x="3" y="41"/>
                    <a:pt x="3" y="88"/>
                  </a:cubicBezTo>
                  <a:cubicBezTo>
                    <a:pt x="3" y="676"/>
                    <a:pt x="3" y="676"/>
                    <a:pt x="3" y="676"/>
                  </a:cubicBezTo>
                  <a:cubicBezTo>
                    <a:pt x="3" y="723"/>
                    <a:pt x="41" y="761"/>
                    <a:pt x="88" y="761"/>
                  </a:cubicBezTo>
                  <a:cubicBezTo>
                    <a:pt x="498" y="761"/>
                    <a:pt x="498" y="761"/>
                    <a:pt x="498" y="761"/>
                  </a:cubicBezTo>
                  <a:cubicBezTo>
                    <a:pt x="544" y="761"/>
                    <a:pt x="583" y="723"/>
                    <a:pt x="583" y="676"/>
                  </a:cubicBezTo>
                  <a:cubicBezTo>
                    <a:pt x="583" y="88"/>
                    <a:pt x="583" y="88"/>
                    <a:pt x="583" y="88"/>
                  </a:cubicBezTo>
                  <a:cubicBezTo>
                    <a:pt x="583" y="41"/>
                    <a:pt x="544" y="3"/>
                    <a:pt x="498" y="3"/>
                  </a:cubicBezTo>
                  <a:lnTo>
                    <a:pt x="88" y="3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33000"/>
                  </a:srgbClr>
                </a:gs>
                <a:gs pos="82000">
                  <a:srgbClr val="FFFFFF">
                    <a:alpha val="0"/>
                  </a:srgbClr>
                </a:gs>
              </a:gsLst>
              <a:lin ang="27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UA"/>
            </a:p>
          </p:txBody>
        </p:sp>
      </p:grpSp>
      <p:sp>
        <p:nvSpPr>
          <p:cNvPr id="52" name="Oval 6">
            <a:extLst>
              <a:ext uri="{FF2B5EF4-FFF2-40B4-BE49-F238E27FC236}">
                <a16:creationId xmlns:a16="http://schemas.microsoft.com/office/drawing/2014/main" id="{20DD4015-5EEA-46E8-849D-4394B1748E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2393" y="2731720"/>
            <a:ext cx="1149831" cy="1150951"/>
          </a:xfrm>
          <a:prstGeom prst="ellipse">
            <a:avLst/>
          </a:prstGeom>
          <a:gradFill flip="none" rotWithShape="1">
            <a:gsLst>
              <a:gs pos="100000">
                <a:schemeClr val="accent3"/>
              </a:gs>
              <a:gs pos="23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>
              <a:solidFill>
                <a:schemeClr val="lt1"/>
              </a:solidFill>
            </a:endParaRPr>
          </a:p>
        </p:txBody>
      </p:sp>
      <p:sp>
        <p:nvSpPr>
          <p:cNvPr id="53" name="Oval 7">
            <a:extLst>
              <a:ext uri="{FF2B5EF4-FFF2-40B4-BE49-F238E27FC236}">
                <a16:creationId xmlns:a16="http://schemas.microsoft.com/office/drawing/2014/main" id="{D7F346F4-7EC7-4AF3-BB15-DF5C0410A3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1624" y="843353"/>
            <a:ext cx="767675" cy="765433"/>
          </a:xfrm>
          <a:prstGeom prst="ellipse">
            <a:avLst/>
          </a:prstGeom>
          <a:gradFill flip="none" rotWithShape="1">
            <a:gsLst>
              <a:gs pos="100000">
                <a:schemeClr val="accent4"/>
              </a:gs>
              <a:gs pos="23000">
                <a:schemeClr val="accent6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>
              <a:solidFill>
                <a:schemeClr val="lt1"/>
              </a:solidFill>
            </a:endParaRPr>
          </a:p>
        </p:txBody>
      </p:sp>
      <p:sp>
        <p:nvSpPr>
          <p:cNvPr id="54" name="Oval 8">
            <a:extLst>
              <a:ext uri="{FF2B5EF4-FFF2-40B4-BE49-F238E27FC236}">
                <a16:creationId xmlns:a16="http://schemas.microsoft.com/office/drawing/2014/main" id="{F5278C8A-EB49-4002-A21E-91CF305833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4778" y="559580"/>
            <a:ext cx="3025870" cy="3028111"/>
          </a:xfrm>
          <a:prstGeom prst="ellipse">
            <a:avLst/>
          </a:prstGeom>
          <a:gradFill>
            <a:gsLst>
              <a:gs pos="0">
                <a:srgbClr val="53C2FA"/>
              </a:gs>
              <a:gs pos="100000">
                <a:srgbClr val="8F69EA"/>
              </a:gs>
            </a:gsLst>
            <a:lin ang="2700000" scaled="0"/>
          </a:gradFill>
          <a:ln w="9525">
            <a:noFill/>
            <a:round/>
            <a:headEnd/>
            <a:tailEnd/>
          </a:ln>
          <a:effectLst>
            <a:outerShdw blurRad="330200" dist="342900" dir="2700000" algn="tl" rotWithShape="0">
              <a:schemeClr val="accent5">
                <a:lumMod val="75000"/>
                <a:alpha val="2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>
              <a:solidFill>
                <a:schemeClr val="lt1"/>
              </a:solidFill>
            </a:endParaRPr>
          </a:p>
        </p:txBody>
      </p:sp>
      <p:sp>
        <p:nvSpPr>
          <p:cNvPr id="55" name="Rectangle 11">
            <a:extLst>
              <a:ext uri="{FF2B5EF4-FFF2-40B4-BE49-F238E27FC236}">
                <a16:creationId xmlns:a16="http://schemas.microsoft.com/office/drawing/2014/main" id="{81AF825B-A146-4DBD-B2E3-18F8E01E33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8593" y="1655011"/>
            <a:ext cx="4992713" cy="115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419" altLang="ru-UA" sz="75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>
                  <a:outerShdw blurRad="139700" dist="139700" dir="2700000" algn="tl">
                    <a:srgbClr val="000000">
                      <a:alpha val="10000"/>
                    </a:srgbClr>
                  </a:outerShdw>
                </a:effectLst>
                <a:latin typeface="Montserrat ExtraBold" panose="00000900000000000000" pitchFamily="50" charset="-52"/>
              </a:rPr>
              <a:t>INFOGRAFIA</a:t>
            </a:r>
            <a:endParaRPr kumimoji="0" lang="ru-UA" altLang="ru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>
                <a:outerShdw blurRad="139700" dist="139700" dir="2700000" algn="tl">
                  <a:srgbClr val="000000">
                    <a:alpha val="10000"/>
                  </a:srgbClr>
                </a:outerShdw>
              </a:effectLst>
            </a:endParaRPr>
          </a:p>
        </p:txBody>
      </p:sp>
      <p:sp>
        <p:nvSpPr>
          <p:cNvPr id="56" name="Freeform: Shape 68">
            <a:extLst>
              <a:ext uri="{FF2B5EF4-FFF2-40B4-BE49-F238E27FC236}">
                <a16:creationId xmlns:a16="http://schemas.microsoft.com/office/drawing/2014/main" id="{AAA68548-D297-4155-B31A-BB8DB1E001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4654" y="2605514"/>
            <a:ext cx="1136197" cy="1039008"/>
          </a:xfrm>
          <a:custGeom>
            <a:avLst/>
            <a:gdLst>
              <a:gd name="connsiteX0" fmla="*/ 366501 w 1180889"/>
              <a:gd name="connsiteY0" fmla="*/ 0 h 1078634"/>
              <a:gd name="connsiteX1" fmla="*/ 1180889 w 1180889"/>
              <a:gd name="connsiteY1" fmla="*/ 815182 h 1078634"/>
              <a:gd name="connsiteX2" fmla="*/ 1144276 w 1180889"/>
              <a:gd name="connsiteY2" fmla="*/ 1057593 h 1078634"/>
              <a:gd name="connsiteX3" fmla="*/ 1136582 w 1180889"/>
              <a:gd name="connsiteY3" fmla="*/ 1078634 h 1078634"/>
              <a:gd name="connsiteX4" fmla="*/ 1051537 w 1180889"/>
              <a:gd name="connsiteY4" fmla="*/ 1047484 h 1078634"/>
              <a:gd name="connsiteX5" fmla="*/ 1277 w 1180889"/>
              <a:gd name="connsiteY5" fmla="*/ 93611 h 1078634"/>
              <a:gd name="connsiteX6" fmla="*/ 0 w 1180889"/>
              <a:gd name="connsiteY6" fmla="*/ 90958 h 1078634"/>
              <a:gd name="connsiteX7" fmla="*/ 49505 w 1180889"/>
              <a:gd name="connsiteY7" fmla="*/ 64061 h 1078634"/>
              <a:gd name="connsiteX8" fmla="*/ 366501 w 1180889"/>
              <a:gd name="connsiteY8" fmla="*/ 0 h 1078634"/>
              <a:gd name="connsiteX0" fmla="*/ 366501 w 1180889"/>
              <a:gd name="connsiteY0" fmla="*/ 3224 h 1081858"/>
              <a:gd name="connsiteX1" fmla="*/ 1180889 w 1180889"/>
              <a:gd name="connsiteY1" fmla="*/ 818406 h 1081858"/>
              <a:gd name="connsiteX2" fmla="*/ 1144276 w 1180889"/>
              <a:gd name="connsiteY2" fmla="*/ 1060817 h 1081858"/>
              <a:gd name="connsiteX3" fmla="*/ 1136582 w 1180889"/>
              <a:gd name="connsiteY3" fmla="*/ 1081858 h 1081858"/>
              <a:gd name="connsiteX4" fmla="*/ 1051537 w 1180889"/>
              <a:gd name="connsiteY4" fmla="*/ 1050708 h 1081858"/>
              <a:gd name="connsiteX5" fmla="*/ 1277 w 1180889"/>
              <a:gd name="connsiteY5" fmla="*/ 96835 h 1081858"/>
              <a:gd name="connsiteX6" fmla="*/ 0 w 1180889"/>
              <a:gd name="connsiteY6" fmla="*/ 94182 h 1081858"/>
              <a:gd name="connsiteX7" fmla="*/ 49505 w 1180889"/>
              <a:gd name="connsiteY7" fmla="*/ 67285 h 1081858"/>
              <a:gd name="connsiteX8" fmla="*/ 366501 w 1180889"/>
              <a:gd name="connsiteY8" fmla="*/ 3224 h 1081858"/>
              <a:gd name="connsiteX0" fmla="*/ 366501 w 1182426"/>
              <a:gd name="connsiteY0" fmla="*/ 3620 h 1082254"/>
              <a:gd name="connsiteX1" fmla="*/ 1180889 w 1182426"/>
              <a:gd name="connsiteY1" fmla="*/ 818802 h 1082254"/>
              <a:gd name="connsiteX2" fmla="*/ 1144276 w 1182426"/>
              <a:gd name="connsiteY2" fmla="*/ 1061213 h 1082254"/>
              <a:gd name="connsiteX3" fmla="*/ 1136582 w 1182426"/>
              <a:gd name="connsiteY3" fmla="*/ 1082254 h 1082254"/>
              <a:gd name="connsiteX4" fmla="*/ 1051537 w 1182426"/>
              <a:gd name="connsiteY4" fmla="*/ 1051104 h 1082254"/>
              <a:gd name="connsiteX5" fmla="*/ 1277 w 1182426"/>
              <a:gd name="connsiteY5" fmla="*/ 97231 h 1082254"/>
              <a:gd name="connsiteX6" fmla="*/ 0 w 1182426"/>
              <a:gd name="connsiteY6" fmla="*/ 94578 h 1082254"/>
              <a:gd name="connsiteX7" fmla="*/ 49505 w 1182426"/>
              <a:gd name="connsiteY7" fmla="*/ 67681 h 1082254"/>
              <a:gd name="connsiteX8" fmla="*/ 366501 w 1182426"/>
              <a:gd name="connsiteY8" fmla="*/ 3620 h 1082254"/>
              <a:gd name="connsiteX0" fmla="*/ 366501 w 1185057"/>
              <a:gd name="connsiteY0" fmla="*/ 3635 h 1082269"/>
              <a:gd name="connsiteX1" fmla="*/ 1180889 w 1185057"/>
              <a:gd name="connsiteY1" fmla="*/ 818817 h 1082269"/>
              <a:gd name="connsiteX2" fmla="*/ 1144276 w 1185057"/>
              <a:gd name="connsiteY2" fmla="*/ 1061228 h 1082269"/>
              <a:gd name="connsiteX3" fmla="*/ 1136582 w 1185057"/>
              <a:gd name="connsiteY3" fmla="*/ 1082269 h 1082269"/>
              <a:gd name="connsiteX4" fmla="*/ 1051537 w 1185057"/>
              <a:gd name="connsiteY4" fmla="*/ 1051119 h 1082269"/>
              <a:gd name="connsiteX5" fmla="*/ 1277 w 1185057"/>
              <a:gd name="connsiteY5" fmla="*/ 97246 h 1082269"/>
              <a:gd name="connsiteX6" fmla="*/ 0 w 1185057"/>
              <a:gd name="connsiteY6" fmla="*/ 94593 h 1082269"/>
              <a:gd name="connsiteX7" fmla="*/ 49505 w 1185057"/>
              <a:gd name="connsiteY7" fmla="*/ 67696 h 1082269"/>
              <a:gd name="connsiteX8" fmla="*/ 366501 w 1185057"/>
              <a:gd name="connsiteY8" fmla="*/ 3635 h 1082269"/>
              <a:gd name="connsiteX0" fmla="*/ 366501 w 1186566"/>
              <a:gd name="connsiteY0" fmla="*/ 3635 h 1082269"/>
              <a:gd name="connsiteX1" fmla="*/ 1180889 w 1186566"/>
              <a:gd name="connsiteY1" fmla="*/ 818817 h 1082269"/>
              <a:gd name="connsiteX2" fmla="*/ 1144276 w 1186566"/>
              <a:gd name="connsiteY2" fmla="*/ 1061228 h 1082269"/>
              <a:gd name="connsiteX3" fmla="*/ 1136582 w 1186566"/>
              <a:gd name="connsiteY3" fmla="*/ 1082269 h 1082269"/>
              <a:gd name="connsiteX4" fmla="*/ 1051537 w 1186566"/>
              <a:gd name="connsiteY4" fmla="*/ 1051119 h 1082269"/>
              <a:gd name="connsiteX5" fmla="*/ 1277 w 1186566"/>
              <a:gd name="connsiteY5" fmla="*/ 97246 h 1082269"/>
              <a:gd name="connsiteX6" fmla="*/ 0 w 1186566"/>
              <a:gd name="connsiteY6" fmla="*/ 94593 h 1082269"/>
              <a:gd name="connsiteX7" fmla="*/ 49505 w 1186566"/>
              <a:gd name="connsiteY7" fmla="*/ 67696 h 1082269"/>
              <a:gd name="connsiteX8" fmla="*/ 366501 w 1186566"/>
              <a:gd name="connsiteY8" fmla="*/ 3635 h 1082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86566" h="1082269">
                <a:moveTo>
                  <a:pt x="366501" y="3635"/>
                </a:moveTo>
                <a:cubicBezTo>
                  <a:pt x="893520" y="-40141"/>
                  <a:pt x="1235313" y="316074"/>
                  <a:pt x="1180889" y="818817"/>
                </a:cubicBezTo>
                <a:cubicBezTo>
                  <a:pt x="1171804" y="902742"/>
                  <a:pt x="1168071" y="984650"/>
                  <a:pt x="1144276" y="1061228"/>
                </a:cubicBezTo>
                <a:lnTo>
                  <a:pt x="1136582" y="1082269"/>
                </a:lnTo>
                <a:lnTo>
                  <a:pt x="1051537" y="1051119"/>
                </a:lnTo>
                <a:cubicBezTo>
                  <a:pt x="602838" y="861194"/>
                  <a:pt x="232223" y="522694"/>
                  <a:pt x="1277" y="97246"/>
                </a:cubicBezTo>
                <a:lnTo>
                  <a:pt x="0" y="94593"/>
                </a:lnTo>
                <a:lnTo>
                  <a:pt x="49505" y="67696"/>
                </a:lnTo>
                <a:cubicBezTo>
                  <a:pt x="146937" y="26446"/>
                  <a:pt x="254058" y="3635"/>
                  <a:pt x="366501" y="3635"/>
                </a:cubicBezTo>
                <a:close/>
              </a:path>
            </a:pathLst>
          </a:custGeom>
          <a:gradFill flip="none" rotWithShape="1">
            <a:gsLst>
              <a:gs pos="100000">
                <a:schemeClr val="accent3"/>
              </a:gs>
              <a:gs pos="23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softEdge rad="15240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57" name="Freeform: Shape 70">
            <a:extLst>
              <a:ext uri="{FF2B5EF4-FFF2-40B4-BE49-F238E27FC236}">
                <a16:creationId xmlns:a16="http://schemas.microsoft.com/office/drawing/2014/main" id="{23FAF046-F53B-4330-8004-484F129C1A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61710" y="750224"/>
            <a:ext cx="880094" cy="999574"/>
          </a:xfrm>
          <a:custGeom>
            <a:avLst/>
            <a:gdLst>
              <a:gd name="connsiteX0" fmla="*/ 189392 w 793918"/>
              <a:gd name="connsiteY0" fmla="*/ 0 h 950273"/>
              <a:gd name="connsiteX1" fmla="*/ 294631 w 793918"/>
              <a:gd name="connsiteY1" fmla="*/ 95719 h 950273"/>
              <a:gd name="connsiteX2" fmla="*/ 753921 w 793918"/>
              <a:gd name="connsiteY2" fmla="*/ 777441 h 950273"/>
              <a:gd name="connsiteX3" fmla="*/ 793918 w 793918"/>
              <a:gd name="connsiteY3" fmla="*/ 886802 h 950273"/>
              <a:gd name="connsiteX4" fmla="*/ 755359 w 793918"/>
              <a:gd name="connsiteY4" fmla="*/ 907670 h 950273"/>
              <a:gd name="connsiteX5" fmla="*/ 543719 w 793918"/>
              <a:gd name="connsiteY5" fmla="*/ 950273 h 950273"/>
              <a:gd name="connsiteX6" fmla="*/ 0 w 793918"/>
              <a:gd name="connsiteY6" fmla="*/ 408141 h 950273"/>
              <a:gd name="connsiteX7" fmla="*/ 159252 w 793918"/>
              <a:gd name="connsiteY7" fmla="*/ 24796 h 950273"/>
              <a:gd name="connsiteX0" fmla="*/ 189392 w 793918"/>
              <a:gd name="connsiteY0" fmla="*/ 0 h 964884"/>
              <a:gd name="connsiteX1" fmla="*/ 294631 w 793918"/>
              <a:gd name="connsiteY1" fmla="*/ 95719 h 964884"/>
              <a:gd name="connsiteX2" fmla="*/ 753921 w 793918"/>
              <a:gd name="connsiteY2" fmla="*/ 777441 h 964884"/>
              <a:gd name="connsiteX3" fmla="*/ 793918 w 793918"/>
              <a:gd name="connsiteY3" fmla="*/ 886802 h 964884"/>
              <a:gd name="connsiteX4" fmla="*/ 755359 w 793918"/>
              <a:gd name="connsiteY4" fmla="*/ 907670 h 964884"/>
              <a:gd name="connsiteX5" fmla="*/ 495947 w 793918"/>
              <a:gd name="connsiteY5" fmla="*/ 964884 h 964884"/>
              <a:gd name="connsiteX6" fmla="*/ 0 w 793918"/>
              <a:gd name="connsiteY6" fmla="*/ 408141 h 964884"/>
              <a:gd name="connsiteX7" fmla="*/ 159252 w 793918"/>
              <a:gd name="connsiteY7" fmla="*/ 24796 h 964884"/>
              <a:gd name="connsiteX8" fmla="*/ 189392 w 793918"/>
              <a:gd name="connsiteY8" fmla="*/ 0 h 964884"/>
              <a:gd name="connsiteX0" fmla="*/ 200179 w 804705"/>
              <a:gd name="connsiteY0" fmla="*/ 0 h 964884"/>
              <a:gd name="connsiteX1" fmla="*/ 305418 w 804705"/>
              <a:gd name="connsiteY1" fmla="*/ 95719 h 964884"/>
              <a:gd name="connsiteX2" fmla="*/ 764708 w 804705"/>
              <a:gd name="connsiteY2" fmla="*/ 777441 h 964884"/>
              <a:gd name="connsiteX3" fmla="*/ 804705 w 804705"/>
              <a:gd name="connsiteY3" fmla="*/ 886802 h 964884"/>
              <a:gd name="connsiteX4" fmla="*/ 766146 w 804705"/>
              <a:gd name="connsiteY4" fmla="*/ 907670 h 964884"/>
              <a:gd name="connsiteX5" fmla="*/ 506734 w 804705"/>
              <a:gd name="connsiteY5" fmla="*/ 964884 h 964884"/>
              <a:gd name="connsiteX6" fmla="*/ 0 w 804705"/>
              <a:gd name="connsiteY6" fmla="*/ 424375 h 964884"/>
              <a:gd name="connsiteX7" fmla="*/ 170039 w 804705"/>
              <a:gd name="connsiteY7" fmla="*/ 24796 h 964884"/>
              <a:gd name="connsiteX8" fmla="*/ 200179 w 804705"/>
              <a:gd name="connsiteY8" fmla="*/ 0 h 964884"/>
              <a:gd name="connsiteX0" fmla="*/ 201983 w 806509"/>
              <a:gd name="connsiteY0" fmla="*/ 0 h 964884"/>
              <a:gd name="connsiteX1" fmla="*/ 307222 w 806509"/>
              <a:gd name="connsiteY1" fmla="*/ 95719 h 964884"/>
              <a:gd name="connsiteX2" fmla="*/ 766512 w 806509"/>
              <a:gd name="connsiteY2" fmla="*/ 777441 h 964884"/>
              <a:gd name="connsiteX3" fmla="*/ 806509 w 806509"/>
              <a:gd name="connsiteY3" fmla="*/ 886802 h 964884"/>
              <a:gd name="connsiteX4" fmla="*/ 767950 w 806509"/>
              <a:gd name="connsiteY4" fmla="*/ 907670 h 964884"/>
              <a:gd name="connsiteX5" fmla="*/ 508538 w 806509"/>
              <a:gd name="connsiteY5" fmla="*/ 964884 h 964884"/>
              <a:gd name="connsiteX6" fmla="*/ 1804 w 806509"/>
              <a:gd name="connsiteY6" fmla="*/ 424375 h 964884"/>
              <a:gd name="connsiteX7" fmla="*/ 171843 w 806509"/>
              <a:gd name="connsiteY7" fmla="*/ 24796 h 964884"/>
              <a:gd name="connsiteX8" fmla="*/ 201983 w 806509"/>
              <a:gd name="connsiteY8" fmla="*/ 0 h 964884"/>
              <a:gd name="connsiteX0" fmla="*/ 202144 w 806670"/>
              <a:gd name="connsiteY0" fmla="*/ 0 h 965161"/>
              <a:gd name="connsiteX1" fmla="*/ 307383 w 806670"/>
              <a:gd name="connsiteY1" fmla="*/ 95719 h 965161"/>
              <a:gd name="connsiteX2" fmla="*/ 766673 w 806670"/>
              <a:gd name="connsiteY2" fmla="*/ 777441 h 965161"/>
              <a:gd name="connsiteX3" fmla="*/ 806670 w 806670"/>
              <a:gd name="connsiteY3" fmla="*/ 886802 h 965161"/>
              <a:gd name="connsiteX4" fmla="*/ 768111 w 806670"/>
              <a:gd name="connsiteY4" fmla="*/ 907670 h 965161"/>
              <a:gd name="connsiteX5" fmla="*/ 508699 w 806670"/>
              <a:gd name="connsiteY5" fmla="*/ 964884 h 965161"/>
              <a:gd name="connsiteX6" fmla="*/ 1965 w 806670"/>
              <a:gd name="connsiteY6" fmla="*/ 424375 h 965161"/>
              <a:gd name="connsiteX7" fmla="*/ 172004 w 806670"/>
              <a:gd name="connsiteY7" fmla="*/ 24796 h 965161"/>
              <a:gd name="connsiteX8" fmla="*/ 202144 w 806670"/>
              <a:gd name="connsiteY8" fmla="*/ 0 h 965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6670" h="965161">
                <a:moveTo>
                  <a:pt x="202144" y="0"/>
                </a:moveTo>
                <a:lnTo>
                  <a:pt x="307383" y="95719"/>
                </a:lnTo>
                <a:cubicBezTo>
                  <a:pt x="501298" y="289778"/>
                  <a:pt x="658225" y="520851"/>
                  <a:pt x="766673" y="777441"/>
                </a:cubicBezTo>
                <a:lnTo>
                  <a:pt x="806670" y="886802"/>
                </a:lnTo>
                <a:lnTo>
                  <a:pt x="768111" y="907670"/>
                </a:lnTo>
                <a:cubicBezTo>
                  <a:pt x="703062" y="935103"/>
                  <a:pt x="583771" y="964884"/>
                  <a:pt x="508699" y="964884"/>
                </a:cubicBezTo>
                <a:cubicBezTo>
                  <a:pt x="186836" y="974624"/>
                  <a:pt x="-22692" y="727033"/>
                  <a:pt x="1965" y="424375"/>
                </a:cubicBezTo>
                <a:cubicBezTo>
                  <a:pt x="1965" y="274670"/>
                  <a:pt x="73610" y="122903"/>
                  <a:pt x="172004" y="24796"/>
                </a:cubicBezTo>
                <a:lnTo>
                  <a:pt x="202144" y="0"/>
                </a:lnTo>
                <a:close/>
              </a:path>
            </a:pathLst>
          </a:custGeom>
          <a:gradFill flip="none" rotWithShape="1">
            <a:gsLst>
              <a:gs pos="100000">
                <a:schemeClr val="accent4">
                  <a:alpha val="39000"/>
                </a:schemeClr>
              </a:gs>
              <a:gs pos="23000">
                <a:schemeClr val="accent6">
                  <a:alpha val="47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softEdge rad="16510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UA">
              <a:solidFill>
                <a:schemeClr val="lt1"/>
              </a:solidFill>
            </a:endParaRPr>
          </a:p>
        </p:txBody>
      </p:sp>
      <p:grpSp>
        <p:nvGrpSpPr>
          <p:cNvPr id="58" name="Group 64">
            <a:extLst>
              <a:ext uri="{FF2B5EF4-FFF2-40B4-BE49-F238E27FC236}">
                <a16:creationId xmlns:a16="http://schemas.microsoft.com/office/drawing/2014/main" id="{53135370-E02E-4E58-A94F-E4A46EF80C1D}"/>
              </a:ext>
            </a:extLst>
          </p:cNvPr>
          <p:cNvGrpSpPr/>
          <p:nvPr/>
        </p:nvGrpSpPr>
        <p:grpSpPr>
          <a:xfrm>
            <a:off x="1819168" y="533333"/>
            <a:ext cx="3028373" cy="3028112"/>
            <a:chOff x="3950917" y="1284286"/>
            <a:chExt cx="4289796" cy="4289427"/>
          </a:xfrm>
        </p:grpSpPr>
        <p:sp>
          <p:nvSpPr>
            <p:cNvPr id="59" name="Oval 8">
              <a:extLst>
                <a:ext uri="{FF2B5EF4-FFF2-40B4-BE49-F238E27FC236}">
                  <a16:creationId xmlns:a16="http://schemas.microsoft.com/office/drawing/2014/main" id="{7C2C75E0-9712-4914-B259-5DB51B5A6B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4463" y="1284288"/>
              <a:ext cx="4286250" cy="4289425"/>
            </a:xfrm>
            <a:prstGeom prst="ellipse">
              <a:avLst/>
            </a:prstGeom>
            <a:gradFill>
              <a:gsLst>
                <a:gs pos="0">
                  <a:srgbClr val="FFFFFF">
                    <a:alpha val="11000"/>
                  </a:srgbClr>
                </a:gs>
                <a:gs pos="100000">
                  <a:srgbClr val="FFFFFF">
                    <a:alpha val="21000"/>
                  </a:srgbClr>
                </a:gs>
              </a:gsLst>
              <a:lin ang="2700000" scaled="0"/>
            </a:gradFill>
            <a:ln w="9525">
              <a:noFill/>
              <a:round/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UA" dirty="0">
                <a:solidFill>
                  <a:schemeClr val="lt1"/>
                </a:solidFill>
              </a:endParaRPr>
            </a:p>
          </p:txBody>
        </p:sp>
        <p:sp>
          <p:nvSpPr>
            <p:cNvPr id="60" name="Freeform 5">
              <a:extLst>
                <a:ext uri="{FF2B5EF4-FFF2-40B4-BE49-F238E27FC236}">
                  <a16:creationId xmlns:a16="http://schemas.microsoft.com/office/drawing/2014/main" id="{D058DF95-B8F0-4858-BE2C-387EF5FF467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50917" y="1284286"/>
              <a:ext cx="4289425" cy="4289425"/>
            </a:xfrm>
            <a:custGeom>
              <a:avLst/>
              <a:gdLst>
                <a:gd name="T0" fmla="*/ 573 w 1146"/>
                <a:gd name="T1" fmla="*/ 1146 h 1146"/>
                <a:gd name="T2" fmla="*/ 0 w 1146"/>
                <a:gd name="T3" fmla="*/ 573 h 1146"/>
                <a:gd name="T4" fmla="*/ 573 w 1146"/>
                <a:gd name="T5" fmla="*/ 0 h 1146"/>
                <a:gd name="T6" fmla="*/ 1146 w 1146"/>
                <a:gd name="T7" fmla="*/ 573 h 1146"/>
                <a:gd name="T8" fmla="*/ 573 w 1146"/>
                <a:gd name="T9" fmla="*/ 1146 h 1146"/>
                <a:gd name="T10" fmla="*/ 573 w 1146"/>
                <a:gd name="T11" fmla="*/ 4 h 1146"/>
                <a:gd name="T12" fmla="*/ 4 w 1146"/>
                <a:gd name="T13" fmla="*/ 573 h 1146"/>
                <a:gd name="T14" fmla="*/ 573 w 1146"/>
                <a:gd name="T15" fmla="*/ 1142 h 1146"/>
                <a:gd name="T16" fmla="*/ 1142 w 1146"/>
                <a:gd name="T17" fmla="*/ 573 h 1146"/>
                <a:gd name="T18" fmla="*/ 573 w 1146"/>
                <a:gd name="T19" fmla="*/ 4 h 1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46" h="1146">
                  <a:moveTo>
                    <a:pt x="573" y="1146"/>
                  </a:moveTo>
                  <a:cubicBezTo>
                    <a:pt x="257" y="1146"/>
                    <a:pt x="0" y="889"/>
                    <a:pt x="0" y="573"/>
                  </a:cubicBezTo>
                  <a:cubicBezTo>
                    <a:pt x="0" y="257"/>
                    <a:pt x="257" y="0"/>
                    <a:pt x="573" y="0"/>
                  </a:cubicBezTo>
                  <a:cubicBezTo>
                    <a:pt x="889" y="0"/>
                    <a:pt x="1146" y="257"/>
                    <a:pt x="1146" y="573"/>
                  </a:cubicBezTo>
                  <a:cubicBezTo>
                    <a:pt x="1146" y="889"/>
                    <a:pt x="889" y="1146"/>
                    <a:pt x="573" y="1146"/>
                  </a:cubicBezTo>
                  <a:close/>
                  <a:moveTo>
                    <a:pt x="573" y="4"/>
                  </a:moveTo>
                  <a:cubicBezTo>
                    <a:pt x="259" y="4"/>
                    <a:pt x="4" y="259"/>
                    <a:pt x="4" y="573"/>
                  </a:cubicBezTo>
                  <a:cubicBezTo>
                    <a:pt x="4" y="887"/>
                    <a:pt x="259" y="1142"/>
                    <a:pt x="573" y="1142"/>
                  </a:cubicBezTo>
                  <a:cubicBezTo>
                    <a:pt x="887" y="1142"/>
                    <a:pt x="1142" y="887"/>
                    <a:pt x="1142" y="573"/>
                  </a:cubicBezTo>
                  <a:cubicBezTo>
                    <a:pt x="1142" y="259"/>
                    <a:pt x="887" y="4"/>
                    <a:pt x="573" y="4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33000"/>
                  </a:srgbClr>
                </a:gs>
                <a:gs pos="82000">
                  <a:srgbClr val="FFFFFF">
                    <a:alpha val="0"/>
                  </a:srgbClr>
                </a:gs>
              </a:gsLst>
              <a:lin ang="27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UA"/>
            </a:p>
          </p:txBody>
        </p:sp>
      </p:grpSp>
      <p:grpSp>
        <p:nvGrpSpPr>
          <p:cNvPr id="61" name="Group 57">
            <a:extLst>
              <a:ext uri="{FF2B5EF4-FFF2-40B4-BE49-F238E27FC236}">
                <a16:creationId xmlns:a16="http://schemas.microsoft.com/office/drawing/2014/main" id="{007130A7-7AA5-4E93-9C54-9987BD71F92A}"/>
              </a:ext>
            </a:extLst>
          </p:cNvPr>
          <p:cNvGrpSpPr/>
          <p:nvPr/>
        </p:nvGrpSpPr>
        <p:grpSpPr>
          <a:xfrm>
            <a:off x="1688083" y="135634"/>
            <a:ext cx="951468" cy="853968"/>
            <a:chOff x="3786188" y="1122363"/>
            <a:chExt cx="1347788" cy="1209675"/>
          </a:xfrm>
        </p:grpSpPr>
        <p:sp>
          <p:nvSpPr>
            <p:cNvPr id="62" name="Freeform 12">
              <a:extLst>
                <a:ext uri="{FF2B5EF4-FFF2-40B4-BE49-F238E27FC236}">
                  <a16:creationId xmlns:a16="http://schemas.microsoft.com/office/drawing/2014/main" id="{C00D4A2F-4013-4E3D-A5E3-F064A0AFF27B}"/>
                </a:ext>
              </a:extLst>
            </p:cNvPr>
            <p:cNvSpPr>
              <a:spLocks/>
            </p:cNvSpPr>
            <p:nvPr/>
          </p:nvSpPr>
          <p:spPr bwMode="auto">
            <a:xfrm>
              <a:off x="3929063" y="1238250"/>
              <a:ext cx="1046163" cy="819150"/>
            </a:xfrm>
            <a:custGeom>
              <a:avLst/>
              <a:gdLst>
                <a:gd name="T0" fmla="*/ 264 w 279"/>
                <a:gd name="T1" fmla="*/ 47 h 218"/>
                <a:gd name="T2" fmla="*/ 279 w 279"/>
                <a:gd name="T3" fmla="*/ 72 h 218"/>
                <a:gd name="T4" fmla="*/ 171 w 279"/>
                <a:gd name="T5" fmla="*/ 31 h 218"/>
                <a:gd name="T6" fmla="*/ 18 w 279"/>
                <a:gd name="T7" fmla="*/ 163 h 218"/>
                <a:gd name="T8" fmla="*/ 27 w 279"/>
                <a:gd name="T9" fmla="*/ 218 h 218"/>
                <a:gd name="T10" fmla="*/ 12 w 279"/>
                <a:gd name="T11" fmla="*/ 193 h 218"/>
                <a:gd name="T12" fmla="*/ 3 w 279"/>
                <a:gd name="T13" fmla="*/ 138 h 218"/>
                <a:gd name="T14" fmla="*/ 157 w 279"/>
                <a:gd name="T15" fmla="*/ 6 h 218"/>
                <a:gd name="T16" fmla="*/ 264 w 279"/>
                <a:gd name="T17" fmla="*/ 47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9" h="218">
                  <a:moveTo>
                    <a:pt x="264" y="47"/>
                  </a:moveTo>
                  <a:cubicBezTo>
                    <a:pt x="279" y="72"/>
                    <a:pt x="279" y="72"/>
                    <a:pt x="279" y="72"/>
                  </a:cubicBezTo>
                  <a:cubicBezTo>
                    <a:pt x="261" y="41"/>
                    <a:pt x="221" y="24"/>
                    <a:pt x="171" y="31"/>
                  </a:cubicBezTo>
                  <a:cubicBezTo>
                    <a:pt x="97" y="41"/>
                    <a:pt x="28" y="100"/>
                    <a:pt x="18" y="163"/>
                  </a:cubicBezTo>
                  <a:cubicBezTo>
                    <a:pt x="14" y="184"/>
                    <a:pt x="18" y="202"/>
                    <a:pt x="27" y="218"/>
                  </a:cubicBezTo>
                  <a:cubicBezTo>
                    <a:pt x="12" y="193"/>
                    <a:pt x="12" y="193"/>
                    <a:pt x="12" y="193"/>
                  </a:cubicBezTo>
                  <a:cubicBezTo>
                    <a:pt x="3" y="178"/>
                    <a:pt x="0" y="159"/>
                    <a:pt x="3" y="138"/>
                  </a:cubicBezTo>
                  <a:cubicBezTo>
                    <a:pt x="14" y="75"/>
                    <a:pt x="83" y="16"/>
                    <a:pt x="157" y="6"/>
                  </a:cubicBezTo>
                  <a:cubicBezTo>
                    <a:pt x="207" y="0"/>
                    <a:pt x="247" y="16"/>
                    <a:pt x="264" y="47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UA"/>
            </a:p>
          </p:txBody>
        </p:sp>
        <p:sp>
          <p:nvSpPr>
            <p:cNvPr id="63" name="Freeform 13">
              <a:extLst>
                <a:ext uri="{FF2B5EF4-FFF2-40B4-BE49-F238E27FC236}">
                  <a16:creationId xmlns:a16="http://schemas.microsoft.com/office/drawing/2014/main" id="{DF71BC80-E473-4929-9C3E-DB1F1D86EC5E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1913" y="1355725"/>
              <a:ext cx="1262063" cy="976313"/>
            </a:xfrm>
            <a:custGeom>
              <a:avLst/>
              <a:gdLst>
                <a:gd name="T0" fmla="*/ 307 w 336"/>
                <a:gd name="T1" fmla="*/ 0 h 260"/>
                <a:gd name="T2" fmla="*/ 321 w 336"/>
                <a:gd name="T3" fmla="*/ 25 h 260"/>
                <a:gd name="T4" fmla="*/ 332 w 336"/>
                <a:gd name="T5" fmla="*/ 92 h 260"/>
                <a:gd name="T6" fmla="*/ 145 w 336"/>
                <a:gd name="T7" fmla="*/ 252 h 260"/>
                <a:gd name="T8" fmla="*/ 14 w 336"/>
                <a:gd name="T9" fmla="*/ 202 h 260"/>
                <a:gd name="T10" fmla="*/ 0 w 336"/>
                <a:gd name="T11" fmla="*/ 178 h 260"/>
                <a:gd name="T12" fmla="*/ 131 w 336"/>
                <a:gd name="T13" fmla="*/ 227 h 260"/>
                <a:gd name="T14" fmla="*/ 318 w 336"/>
                <a:gd name="T15" fmla="*/ 67 h 260"/>
                <a:gd name="T16" fmla="*/ 307 w 336"/>
                <a:gd name="T17" fmla="*/ 0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260">
                  <a:moveTo>
                    <a:pt x="307" y="0"/>
                  </a:moveTo>
                  <a:cubicBezTo>
                    <a:pt x="321" y="25"/>
                    <a:pt x="321" y="25"/>
                    <a:pt x="321" y="25"/>
                  </a:cubicBezTo>
                  <a:cubicBezTo>
                    <a:pt x="332" y="44"/>
                    <a:pt x="336" y="66"/>
                    <a:pt x="332" y="92"/>
                  </a:cubicBezTo>
                  <a:cubicBezTo>
                    <a:pt x="319" y="168"/>
                    <a:pt x="236" y="240"/>
                    <a:pt x="145" y="252"/>
                  </a:cubicBezTo>
                  <a:cubicBezTo>
                    <a:pt x="84" y="260"/>
                    <a:pt x="36" y="240"/>
                    <a:pt x="14" y="202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21" y="215"/>
                    <a:pt x="70" y="236"/>
                    <a:pt x="131" y="227"/>
                  </a:cubicBezTo>
                  <a:cubicBezTo>
                    <a:pt x="221" y="215"/>
                    <a:pt x="305" y="143"/>
                    <a:pt x="318" y="67"/>
                  </a:cubicBezTo>
                  <a:cubicBezTo>
                    <a:pt x="322" y="41"/>
                    <a:pt x="318" y="19"/>
                    <a:pt x="307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UA"/>
            </a:p>
          </p:txBody>
        </p:sp>
        <p:sp>
          <p:nvSpPr>
            <p:cNvPr id="64" name="Freeform 14">
              <a:extLst>
                <a:ext uri="{FF2B5EF4-FFF2-40B4-BE49-F238E27FC236}">
                  <a16:creationId xmlns:a16="http://schemas.microsoft.com/office/drawing/2014/main" id="{232793A7-E16E-48D6-9367-F4AD8A0A176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6188" y="1122363"/>
              <a:ext cx="1323975" cy="1135063"/>
            </a:xfrm>
            <a:custGeom>
              <a:avLst/>
              <a:gdLst>
                <a:gd name="T0" fmla="*/ 199 w 353"/>
                <a:gd name="T1" fmla="*/ 13 h 302"/>
                <a:gd name="T2" fmla="*/ 341 w 353"/>
                <a:gd name="T3" fmla="*/ 129 h 302"/>
                <a:gd name="T4" fmla="*/ 154 w 353"/>
                <a:gd name="T5" fmla="*/ 289 h 302"/>
                <a:gd name="T6" fmla="*/ 12 w 353"/>
                <a:gd name="T7" fmla="*/ 173 h 302"/>
                <a:gd name="T8" fmla="*/ 199 w 353"/>
                <a:gd name="T9" fmla="*/ 13 h 302"/>
                <a:gd name="T10" fmla="*/ 158 w 353"/>
                <a:gd name="T11" fmla="*/ 265 h 302"/>
                <a:gd name="T12" fmla="*/ 311 w 353"/>
                <a:gd name="T13" fmla="*/ 133 h 302"/>
                <a:gd name="T14" fmla="*/ 195 w 353"/>
                <a:gd name="T15" fmla="*/ 37 h 302"/>
                <a:gd name="T16" fmla="*/ 41 w 353"/>
                <a:gd name="T17" fmla="*/ 169 h 302"/>
                <a:gd name="T18" fmla="*/ 158 w 353"/>
                <a:gd name="T19" fmla="*/ 265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3" h="302">
                  <a:moveTo>
                    <a:pt x="199" y="13"/>
                  </a:moveTo>
                  <a:cubicBezTo>
                    <a:pt x="290" y="0"/>
                    <a:pt x="353" y="52"/>
                    <a:pt x="341" y="129"/>
                  </a:cubicBezTo>
                  <a:cubicBezTo>
                    <a:pt x="328" y="205"/>
                    <a:pt x="244" y="277"/>
                    <a:pt x="154" y="289"/>
                  </a:cubicBezTo>
                  <a:cubicBezTo>
                    <a:pt x="63" y="302"/>
                    <a:pt x="0" y="250"/>
                    <a:pt x="12" y="173"/>
                  </a:cubicBezTo>
                  <a:cubicBezTo>
                    <a:pt x="25" y="97"/>
                    <a:pt x="108" y="25"/>
                    <a:pt x="199" y="13"/>
                  </a:cubicBezTo>
                  <a:close/>
                  <a:moveTo>
                    <a:pt x="158" y="265"/>
                  </a:moveTo>
                  <a:cubicBezTo>
                    <a:pt x="232" y="255"/>
                    <a:pt x="301" y="196"/>
                    <a:pt x="311" y="133"/>
                  </a:cubicBezTo>
                  <a:cubicBezTo>
                    <a:pt x="322" y="70"/>
                    <a:pt x="270" y="27"/>
                    <a:pt x="195" y="37"/>
                  </a:cubicBezTo>
                  <a:cubicBezTo>
                    <a:pt x="121" y="47"/>
                    <a:pt x="52" y="106"/>
                    <a:pt x="41" y="169"/>
                  </a:cubicBezTo>
                  <a:cubicBezTo>
                    <a:pt x="31" y="232"/>
                    <a:pt x="83" y="275"/>
                    <a:pt x="158" y="265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UA"/>
            </a:p>
          </p:txBody>
        </p:sp>
      </p:grpSp>
      <p:grpSp>
        <p:nvGrpSpPr>
          <p:cNvPr id="65" name="Group 59">
            <a:extLst>
              <a:ext uri="{FF2B5EF4-FFF2-40B4-BE49-F238E27FC236}">
                <a16:creationId xmlns:a16="http://schemas.microsoft.com/office/drawing/2014/main" id="{4C3F70C8-A43B-4DCA-B608-8FA50B2CC253}"/>
              </a:ext>
            </a:extLst>
          </p:cNvPr>
          <p:cNvGrpSpPr/>
          <p:nvPr/>
        </p:nvGrpSpPr>
        <p:grpSpPr>
          <a:xfrm>
            <a:off x="5553352" y="859043"/>
            <a:ext cx="471812" cy="508794"/>
            <a:chOff x="9261475" y="1704975"/>
            <a:chExt cx="668338" cy="720725"/>
          </a:xfrm>
        </p:grpSpPr>
        <p:sp>
          <p:nvSpPr>
            <p:cNvPr id="66" name="Freeform 15">
              <a:extLst>
                <a:ext uri="{FF2B5EF4-FFF2-40B4-BE49-F238E27FC236}">
                  <a16:creationId xmlns:a16="http://schemas.microsoft.com/office/drawing/2014/main" id="{530ED56A-4890-46FB-9618-435148F5095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59900" y="1798638"/>
              <a:ext cx="517525" cy="555625"/>
            </a:xfrm>
            <a:custGeom>
              <a:avLst/>
              <a:gdLst>
                <a:gd name="T0" fmla="*/ 134 w 138"/>
                <a:gd name="T1" fmla="*/ 39 h 148"/>
                <a:gd name="T2" fmla="*/ 126 w 138"/>
                <a:gd name="T3" fmla="*/ 22 h 148"/>
                <a:gd name="T4" fmla="*/ 101 w 138"/>
                <a:gd name="T5" fmla="*/ 0 h 148"/>
                <a:gd name="T6" fmla="*/ 109 w 138"/>
                <a:gd name="T7" fmla="*/ 17 h 148"/>
                <a:gd name="T8" fmla="*/ 57 w 138"/>
                <a:gd name="T9" fmla="*/ 106 h 148"/>
                <a:gd name="T10" fmla="*/ 0 w 138"/>
                <a:gd name="T11" fmla="*/ 115 h 148"/>
                <a:gd name="T12" fmla="*/ 26 w 138"/>
                <a:gd name="T13" fmla="*/ 138 h 148"/>
                <a:gd name="T14" fmla="*/ 83 w 138"/>
                <a:gd name="T15" fmla="*/ 129 h 148"/>
                <a:gd name="T16" fmla="*/ 134 w 138"/>
                <a:gd name="T17" fmla="*/ 39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8" h="148">
                  <a:moveTo>
                    <a:pt x="134" y="39"/>
                  </a:moveTo>
                  <a:cubicBezTo>
                    <a:pt x="133" y="31"/>
                    <a:pt x="130" y="26"/>
                    <a:pt x="126" y="22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105" y="3"/>
                    <a:pt x="108" y="9"/>
                    <a:pt x="109" y="17"/>
                  </a:cubicBezTo>
                  <a:cubicBezTo>
                    <a:pt x="113" y="44"/>
                    <a:pt x="89" y="84"/>
                    <a:pt x="57" y="106"/>
                  </a:cubicBezTo>
                  <a:cubicBezTo>
                    <a:pt x="34" y="123"/>
                    <a:pt x="12" y="126"/>
                    <a:pt x="0" y="115"/>
                  </a:cubicBezTo>
                  <a:cubicBezTo>
                    <a:pt x="26" y="138"/>
                    <a:pt x="26" y="138"/>
                    <a:pt x="26" y="138"/>
                  </a:cubicBezTo>
                  <a:cubicBezTo>
                    <a:pt x="37" y="148"/>
                    <a:pt x="59" y="145"/>
                    <a:pt x="83" y="129"/>
                  </a:cubicBezTo>
                  <a:cubicBezTo>
                    <a:pt x="115" y="106"/>
                    <a:pt x="138" y="66"/>
                    <a:pt x="134" y="3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UA"/>
            </a:p>
          </p:txBody>
        </p:sp>
        <p:sp>
          <p:nvSpPr>
            <p:cNvPr id="67" name="Freeform 16">
              <a:extLst>
                <a:ext uri="{FF2B5EF4-FFF2-40B4-BE49-F238E27FC236}">
                  <a16:creationId xmlns:a16="http://schemas.microsoft.com/office/drawing/2014/main" id="{4A384E9A-0C1E-4DE8-BF1F-1210DEB90702}"/>
                </a:ext>
              </a:extLst>
            </p:cNvPr>
            <p:cNvSpPr>
              <a:spLocks/>
            </p:cNvSpPr>
            <p:nvPr/>
          </p:nvSpPr>
          <p:spPr bwMode="auto">
            <a:xfrm>
              <a:off x="9261475" y="1704975"/>
              <a:ext cx="612775" cy="657225"/>
            </a:xfrm>
            <a:custGeom>
              <a:avLst/>
              <a:gdLst>
                <a:gd name="T0" fmla="*/ 137 w 163"/>
                <a:gd name="T1" fmla="*/ 12 h 175"/>
                <a:gd name="T2" fmla="*/ 68 w 163"/>
                <a:gd name="T3" fmla="*/ 23 h 175"/>
                <a:gd name="T4" fmla="*/ 5 w 163"/>
                <a:gd name="T5" fmla="*/ 133 h 175"/>
                <a:gd name="T6" fmla="*/ 15 w 163"/>
                <a:gd name="T7" fmla="*/ 153 h 175"/>
                <a:gd name="T8" fmla="*/ 41 w 163"/>
                <a:gd name="T9" fmla="*/ 175 h 175"/>
                <a:gd name="T10" fmla="*/ 31 w 163"/>
                <a:gd name="T11" fmla="*/ 155 h 175"/>
                <a:gd name="T12" fmla="*/ 94 w 163"/>
                <a:gd name="T13" fmla="*/ 45 h 175"/>
                <a:gd name="T14" fmla="*/ 163 w 163"/>
                <a:gd name="T15" fmla="*/ 34 h 175"/>
                <a:gd name="T16" fmla="*/ 137 w 163"/>
                <a:gd name="T17" fmla="*/ 12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3" h="175">
                  <a:moveTo>
                    <a:pt x="137" y="12"/>
                  </a:moveTo>
                  <a:cubicBezTo>
                    <a:pt x="123" y="0"/>
                    <a:pt x="97" y="3"/>
                    <a:pt x="68" y="23"/>
                  </a:cubicBezTo>
                  <a:cubicBezTo>
                    <a:pt x="29" y="51"/>
                    <a:pt x="0" y="100"/>
                    <a:pt x="5" y="133"/>
                  </a:cubicBezTo>
                  <a:cubicBezTo>
                    <a:pt x="6" y="142"/>
                    <a:pt x="10" y="148"/>
                    <a:pt x="15" y="153"/>
                  </a:cubicBezTo>
                  <a:cubicBezTo>
                    <a:pt x="41" y="175"/>
                    <a:pt x="41" y="175"/>
                    <a:pt x="41" y="175"/>
                  </a:cubicBezTo>
                  <a:cubicBezTo>
                    <a:pt x="35" y="171"/>
                    <a:pt x="32" y="164"/>
                    <a:pt x="31" y="155"/>
                  </a:cubicBezTo>
                  <a:cubicBezTo>
                    <a:pt x="26" y="122"/>
                    <a:pt x="54" y="73"/>
                    <a:pt x="94" y="45"/>
                  </a:cubicBezTo>
                  <a:cubicBezTo>
                    <a:pt x="122" y="25"/>
                    <a:pt x="149" y="22"/>
                    <a:pt x="163" y="34"/>
                  </a:cubicBezTo>
                  <a:lnTo>
                    <a:pt x="137" y="12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UA"/>
            </a:p>
          </p:txBody>
        </p:sp>
        <p:sp>
          <p:nvSpPr>
            <p:cNvPr id="68" name="Freeform 17">
              <a:extLst>
                <a:ext uri="{FF2B5EF4-FFF2-40B4-BE49-F238E27FC236}">
                  <a16:creationId xmlns:a16="http://schemas.microsoft.com/office/drawing/2014/main" id="{DDBFAE1B-6896-490F-92CC-EEE371BEC6D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59900" y="1771650"/>
              <a:ext cx="569913" cy="654050"/>
            </a:xfrm>
            <a:custGeom>
              <a:avLst/>
              <a:gdLst>
                <a:gd name="T0" fmla="*/ 68 w 152"/>
                <a:gd name="T1" fmla="*/ 27 h 174"/>
                <a:gd name="T2" fmla="*/ 147 w 152"/>
                <a:gd name="T3" fmla="*/ 37 h 174"/>
                <a:gd name="T4" fmla="*/ 84 w 152"/>
                <a:gd name="T5" fmla="*/ 146 h 174"/>
                <a:gd name="T6" fmla="*/ 5 w 152"/>
                <a:gd name="T7" fmla="*/ 137 h 174"/>
                <a:gd name="T8" fmla="*/ 68 w 152"/>
                <a:gd name="T9" fmla="*/ 27 h 174"/>
                <a:gd name="T10" fmla="*/ 83 w 152"/>
                <a:gd name="T11" fmla="*/ 136 h 174"/>
                <a:gd name="T12" fmla="*/ 134 w 152"/>
                <a:gd name="T13" fmla="*/ 46 h 174"/>
                <a:gd name="T14" fmla="*/ 69 w 152"/>
                <a:gd name="T15" fmla="*/ 38 h 174"/>
                <a:gd name="T16" fmla="*/ 17 w 152"/>
                <a:gd name="T17" fmla="*/ 128 h 174"/>
                <a:gd name="T18" fmla="*/ 83 w 152"/>
                <a:gd name="T19" fmla="*/ 136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2" h="174">
                  <a:moveTo>
                    <a:pt x="68" y="27"/>
                  </a:moveTo>
                  <a:cubicBezTo>
                    <a:pt x="107" y="0"/>
                    <a:pt x="143" y="4"/>
                    <a:pt x="147" y="37"/>
                  </a:cubicBezTo>
                  <a:cubicBezTo>
                    <a:pt x="152" y="70"/>
                    <a:pt x="124" y="119"/>
                    <a:pt x="84" y="146"/>
                  </a:cubicBezTo>
                  <a:cubicBezTo>
                    <a:pt x="45" y="174"/>
                    <a:pt x="9" y="170"/>
                    <a:pt x="5" y="137"/>
                  </a:cubicBezTo>
                  <a:cubicBezTo>
                    <a:pt x="0" y="104"/>
                    <a:pt x="28" y="55"/>
                    <a:pt x="68" y="27"/>
                  </a:cubicBezTo>
                  <a:close/>
                  <a:moveTo>
                    <a:pt x="83" y="136"/>
                  </a:moveTo>
                  <a:cubicBezTo>
                    <a:pt x="115" y="113"/>
                    <a:pt x="138" y="73"/>
                    <a:pt x="134" y="46"/>
                  </a:cubicBezTo>
                  <a:cubicBezTo>
                    <a:pt x="131" y="19"/>
                    <a:pt x="101" y="15"/>
                    <a:pt x="69" y="38"/>
                  </a:cubicBezTo>
                  <a:cubicBezTo>
                    <a:pt x="37" y="60"/>
                    <a:pt x="14" y="101"/>
                    <a:pt x="17" y="128"/>
                  </a:cubicBezTo>
                  <a:cubicBezTo>
                    <a:pt x="21" y="155"/>
                    <a:pt x="50" y="158"/>
                    <a:pt x="83" y="136"/>
                  </a:cubicBezTo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UA"/>
            </a:p>
          </p:txBody>
        </p:sp>
      </p:grpSp>
      <p:grpSp>
        <p:nvGrpSpPr>
          <p:cNvPr id="69" name="Group 54">
            <a:extLst>
              <a:ext uri="{FF2B5EF4-FFF2-40B4-BE49-F238E27FC236}">
                <a16:creationId xmlns:a16="http://schemas.microsoft.com/office/drawing/2014/main" id="{F5972D88-85CF-47F5-8DE6-7E56AD60D2D2}"/>
              </a:ext>
            </a:extLst>
          </p:cNvPr>
          <p:cNvGrpSpPr/>
          <p:nvPr/>
        </p:nvGrpSpPr>
        <p:grpSpPr>
          <a:xfrm>
            <a:off x="639115" y="892664"/>
            <a:ext cx="516639" cy="520002"/>
            <a:chOff x="2300288" y="1752600"/>
            <a:chExt cx="731837" cy="736601"/>
          </a:xfrm>
        </p:grpSpPr>
        <p:sp>
          <p:nvSpPr>
            <p:cNvPr id="70" name="Freeform 18">
              <a:extLst>
                <a:ext uri="{FF2B5EF4-FFF2-40B4-BE49-F238E27FC236}">
                  <a16:creationId xmlns:a16="http://schemas.microsoft.com/office/drawing/2014/main" id="{92B25C59-3432-4836-BC24-7506B31F883E}"/>
                </a:ext>
              </a:extLst>
            </p:cNvPr>
            <p:cNvSpPr>
              <a:spLocks/>
            </p:cNvSpPr>
            <p:nvPr/>
          </p:nvSpPr>
          <p:spPr bwMode="auto">
            <a:xfrm>
              <a:off x="2678113" y="1919288"/>
              <a:ext cx="315913" cy="115888"/>
            </a:xfrm>
            <a:custGeom>
              <a:avLst/>
              <a:gdLst>
                <a:gd name="T0" fmla="*/ 48 w 199"/>
                <a:gd name="T1" fmla="*/ 73 h 73"/>
                <a:gd name="T2" fmla="*/ 0 w 199"/>
                <a:gd name="T3" fmla="*/ 56 h 73"/>
                <a:gd name="T4" fmla="*/ 152 w 199"/>
                <a:gd name="T5" fmla="*/ 0 h 73"/>
                <a:gd name="T6" fmla="*/ 199 w 199"/>
                <a:gd name="T7" fmla="*/ 19 h 73"/>
                <a:gd name="T8" fmla="*/ 48 w 199"/>
                <a:gd name="T9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9" h="73">
                  <a:moveTo>
                    <a:pt x="48" y="73"/>
                  </a:moveTo>
                  <a:lnTo>
                    <a:pt x="0" y="56"/>
                  </a:lnTo>
                  <a:lnTo>
                    <a:pt x="152" y="0"/>
                  </a:lnTo>
                  <a:lnTo>
                    <a:pt x="199" y="19"/>
                  </a:lnTo>
                  <a:lnTo>
                    <a:pt x="48" y="73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UA"/>
            </a:p>
          </p:txBody>
        </p:sp>
        <p:sp>
          <p:nvSpPr>
            <p:cNvPr id="71" name="Freeform 19">
              <a:extLst>
                <a:ext uri="{FF2B5EF4-FFF2-40B4-BE49-F238E27FC236}">
                  <a16:creationId xmlns:a16="http://schemas.microsoft.com/office/drawing/2014/main" id="{BDE5DFFC-B401-470D-8493-84350BC25DF6}"/>
                </a:ext>
              </a:extLst>
            </p:cNvPr>
            <p:cNvSpPr>
              <a:spLocks/>
            </p:cNvSpPr>
            <p:nvPr/>
          </p:nvSpPr>
          <p:spPr bwMode="auto">
            <a:xfrm>
              <a:off x="2578100" y="2208213"/>
              <a:ext cx="138113" cy="280988"/>
            </a:xfrm>
            <a:custGeom>
              <a:avLst/>
              <a:gdLst>
                <a:gd name="T0" fmla="*/ 87 w 87"/>
                <a:gd name="T1" fmla="*/ 177 h 177"/>
                <a:gd name="T2" fmla="*/ 40 w 87"/>
                <a:gd name="T3" fmla="*/ 161 h 177"/>
                <a:gd name="T4" fmla="*/ 0 w 87"/>
                <a:gd name="T5" fmla="*/ 0 h 177"/>
                <a:gd name="T6" fmla="*/ 47 w 87"/>
                <a:gd name="T7" fmla="*/ 19 h 177"/>
                <a:gd name="T8" fmla="*/ 87 w 87"/>
                <a:gd name="T9" fmla="*/ 177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177">
                  <a:moveTo>
                    <a:pt x="87" y="177"/>
                  </a:moveTo>
                  <a:lnTo>
                    <a:pt x="40" y="161"/>
                  </a:lnTo>
                  <a:lnTo>
                    <a:pt x="0" y="0"/>
                  </a:lnTo>
                  <a:lnTo>
                    <a:pt x="47" y="19"/>
                  </a:lnTo>
                  <a:lnTo>
                    <a:pt x="87" y="17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UA"/>
            </a:p>
          </p:txBody>
        </p:sp>
        <p:sp>
          <p:nvSpPr>
            <p:cNvPr id="72" name="Freeform 20">
              <a:extLst>
                <a:ext uri="{FF2B5EF4-FFF2-40B4-BE49-F238E27FC236}">
                  <a16:creationId xmlns:a16="http://schemas.microsoft.com/office/drawing/2014/main" id="{DE449AA5-EAA4-45D4-AA6A-D9A50967488A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6500" y="1806575"/>
              <a:ext cx="138113" cy="280988"/>
            </a:xfrm>
            <a:custGeom>
              <a:avLst/>
              <a:gdLst>
                <a:gd name="T0" fmla="*/ 87 w 87"/>
                <a:gd name="T1" fmla="*/ 177 h 177"/>
                <a:gd name="T2" fmla="*/ 40 w 87"/>
                <a:gd name="T3" fmla="*/ 158 h 177"/>
                <a:gd name="T4" fmla="*/ 0 w 87"/>
                <a:gd name="T5" fmla="*/ 0 h 177"/>
                <a:gd name="T6" fmla="*/ 47 w 87"/>
                <a:gd name="T7" fmla="*/ 19 h 177"/>
                <a:gd name="T8" fmla="*/ 87 w 87"/>
                <a:gd name="T9" fmla="*/ 177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177">
                  <a:moveTo>
                    <a:pt x="87" y="177"/>
                  </a:moveTo>
                  <a:lnTo>
                    <a:pt x="40" y="158"/>
                  </a:lnTo>
                  <a:lnTo>
                    <a:pt x="0" y="0"/>
                  </a:lnTo>
                  <a:lnTo>
                    <a:pt x="47" y="19"/>
                  </a:lnTo>
                  <a:lnTo>
                    <a:pt x="87" y="17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UA"/>
            </a:p>
          </p:txBody>
        </p:sp>
        <p:sp>
          <p:nvSpPr>
            <p:cNvPr id="73" name="Freeform 21">
              <a:extLst>
                <a:ext uri="{FF2B5EF4-FFF2-40B4-BE49-F238E27FC236}">
                  <a16:creationId xmlns:a16="http://schemas.microsoft.com/office/drawing/2014/main" id="{4B5069AD-8D68-42E9-980E-0C450E4249E0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6500" y="1752600"/>
              <a:ext cx="212725" cy="84138"/>
            </a:xfrm>
            <a:custGeom>
              <a:avLst/>
              <a:gdLst>
                <a:gd name="T0" fmla="*/ 47 w 134"/>
                <a:gd name="T1" fmla="*/ 53 h 53"/>
                <a:gd name="T2" fmla="*/ 0 w 134"/>
                <a:gd name="T3" fmla="*/ 34 h 53"/>
                <a:gd name="T4" fmla="*/ 87 w 134"/>
                <a:gd name="T5" fmla="*/ 0 h 53"/>
                <a:gd name="T6" fmla="*/ 134 w 134"/>
                <a:gd name="T7" fmla="*/ 19 h 53"/>
                <a:gd name="T8" fmla="*/ 47 w 134"/>
                <a:gd name="T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4" h="53">
                  <a:moveTo>
                    <a:pt x="47" y="53"/>
                  </a:moveTo>
                  <a:lnTo>
                    <a:pt x="0" y="34"/>
                  </a:lnTo>
                  <a:lnTo>
                    <a:pt x="87" y="0"/>
                  </a:lnTo>
                  <a:lnTo>
                    <a:pt x="134" y="19"/>
                  </a:lnTo>
                  <a:lnTo>
                    <a:pt x="47" y="53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UA"/>
            </a:p>
          </p:txBody>
        </p:sp>
        <p:sp>
          <p:nvSpPr>
            <p:cNvPr id="74" name="Freeform 22">
              <a:extLst>
                <a:ext uri="{FF2B5EF4-FFF2-40B4-BE49-F238E27FC236}">
                  <a16:creationId xmlns:a16="http://schemas.microsoft.com/office/drawing/2014/main" id="{3751C38C-24D7-4D9B-B318-1F25D54F13E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0288" y="2057400"/>
              <a:ext cx="314325" cy="120650"/>
            </a:xfrm>
            <a:custGeom>
              <a:avLst/>
              <a:gdLst>
                <a:gd name="T0" fmla="*/ 47 w 198"/>
                <a:gd name="T1" fmla="*/ 76 h 76"/>
                <a:gd name="T2" fmla="*/ 0 w 198"/>
                <a:gd name="T3" fmla="*/ 57 h 76"/>
                <a:gd name="T4" fmla="*/ 151 w 198"/>
                <a:gd name="T5" fmla="*/ 0 h 76"/>
                <a:gd name="T6" fmla="*/ 198 w 198"/>
                <a:gd name="T7" fmla="*/ 19 h 76"/>
                <a:gd name="T8" fmla="*/ 47 w 198"/>
                <a:gd name="T9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8" h="76">
                  <a:moveTo>
                    <a:pt x="47" y="76"/>
                  </a:moveTo>
                  <a:lnTo>
                    <a:pt x="0" y="57"/>
                  </a:lnTo>
                  <a:lnTo>
                    <a:pt x="151" y="0"/>
                  </a:lnTo>
                  <a:lnTo>
                    <a:pt x="198" y="19"/>
                  </a:lnTo>
                  <a:lnTo>
                    <a:pt x="47" y="76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UA"/>
            </a:p>
          </p:txBody>
        </p:sp>
        <p:sp>
          <p:nvSpPr>
            <p:cNvPr id="75" name="Freeform 23">
              <a:extLst>
                <a:ext uri="{FF2B5EF4-FFF2-40B4-BE49-F238E27FC236}">
                  <a16:creationId xmlns:a16="http://schemas.microsoft.com/office/drawing/2014/main" id="{82AA0567-A146-43B2-B72C-E4BA88EE44B1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0288" y="2147888"/>
              <a:ext cx="112713" cy="180975"/>
            </a:xfrm>
            <a:custGeom>
              <a:avLst/>
              <a:gdLst>
                <a:gd name="T0" fmla="*/ 71 w 71"/>
                <a:gd name="T1" fmla="*/ 114 h 114"/>
                <a:gd name="T2" fmla="*/ 23 w 71"/>
                <a:gd name="T3" fmla="*/ 95 h 114"/>
                <a:gd name="T4" fmla="*/ 0 w 71"/>
                <a:gd name="T5" fmla="*/ 0 h 114"/>
                <a:gd name="T6" fmla="*/ 47 w 71"/>
                <a:gd name="T7" fmla="*/ 19 h 114"/>
                <a:gd name="T8" fmla="*/ 71 w 71"/>
                <a:gd name="T9" fmla="*/ 11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" h="114">
                  <a:moveTo>
                    <a:pt x="71" y="114"/>
                  </a:moveTo>
                  <a:lnTo>
                    <a:pt x="23" y="95"/>
                  </a:lnTo>
                  <a:lnTo>
                    <a:pt x="0" y="0"/>
                  </a:lnTo>
                  <a:lnTo>
                    <a:pt x="47" y="19"/>
                  </a:lnTo>
                  <a:lnTo>
                    <a:pt x="71" y="11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UA"/>
            </a:p>
          </p:txBody>
        </p:sp>
        <p:sp>
          <p:nvSpPr>
            <p:cNvPr id="76" name="Freeform 24">
              <a:extLst>
                <a:ext uri="{FF2B5EF4-FFF2-40B4-BE49-F238E27FC236}">
                  <a16:creationId xmlns:a16="http://schemas.microsoft.com/office/drawing/2014/main" id="{22778AB4-ED2A-4DE6-9D9B-C8E5F216BA9D}"/>
                </a:ext>
              </a:extLst>
            </p:cNvPr>
            <p:cNvSpPr>
              <a:spLocks/>
            </p:cNvSpPr>
            <p:nvPr/>
          </p:nvSpPr>
          <p:spPr bwMode="auto">
            <a:xfrm>
              <a:off x="2374900" y="1782763"/>
              <a:ext cx="657225" cy="706438"/>
            </a:xfrm>
            <a:custGeom>
              <a:avLst/>
              <a:gdLst>
                <a:gd name="T0" fmla="*/ 198 w 414"/>
                <a:gd name="T1" fmla="*/ 0 h 445"/>
                <a:gd name="T2" fmla="*/ 239 w 414"/>
                <a:gd name="T3" fmla="*/ 159 h 445"/>
                <a:gd name="T4" fmla="*/ 390 w 414"/>
                <a:gd name="T5" fmla="*/ 105 h 445"/>
                <a:gd name="T6" fmla="*/ 414 w 414"/>
                <a:gd name="T7" fmla="*/ 197 h 445"/>
                <a:gd name="T8" fmla="*/ 262 w 414"/>
                <a:gd name="T9" fmla="*/ 254 h 445"/>
                <a:gd name="T10" fmla="*/ 303 w 414"/>
                <a:gd name="T11" fmla="*/ 412 h 445"/>
                <a:gd name="T12" fmla="*/ 215 w 414"/>
                <a:gd name="T13" fmla="*/ 445 h 445"/>
                <a:gd name="T14" fmla="*/ 175 w 414"/>
                <a:gd name="T15" fmla="*/ 287 h 445"/>
                <a:gd name="T16" fmla="*/ 24 w 414"/>
                <a:gd name="T17" fmla="*/ 344 h 445"/>
                <a:gd name="T18" fmla="*/ 0 w 414"/>
                <a:gd name="T19" fmla="*/ 249 h 445"/>
                <a:gd name="T20" fmla="*/ 151 w 414"/>
                <a:gd name="T21" fmla="*/ 192 h 445"/>
                <a:gd name="T22" fmla="*/ 111 w 414"/>
                <a:gd name="T23" fmla="*/ 34 h 445"/>
                <a:gd name="T24" fmla="*/ 198 w 414"/>
                <a:gd name="T25" fmla="*/ 0 h 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4" h="445">
                  <a:moveTo>
                    <a:pt x="198" y="0"/>
                  </a:moveTo>
                  <a:lnTo>
                    <a:pt x="239" y="159"/>
                  </a:lnTo>
                  <a:lnTo>
                    <a:pt x="390" y="105"/>
                  </a:lnTo>
                  <a:lnTo>
                    <a:pt x="414" y="197"/>
                  </a:lnTo>
                  <a:lnTo>
                    <a:pt x="262" y="254"/>
                  </a:lnTo>
                  <a:lnTo>
                    <a:pt x="303" y="412"/>
                  </a:lnTo>
                  <a:lnTo>
                    <a:pt x="215" y="445"/>
                  </a:lnTo>
                  <a:lnTo>
                    <a:pt x="175" y="287"/>
                  </a:lnTo>
                  <a:lnTo>
                    <a:pt x="24" y="344"/>
                  </a:lnTo>
                  <a:lnTo>
                    <a:pt x="0" y="249"/>
                  </a:lnTo>
                  <a:lnTo>
                    <a:pt x="151" y="192"/>
                  </a:lnTo>
                  <a:lnTo>
                    <a:pt x="111" y="34"/>
                  </a:lnTo>
                  <a:lnTo>
                    <a:pt x="19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UA"/>
            </a:p>
          </p:txBody>
        </p:sp>
      </p:grpSp>
      <p:grpSp>
        <p:nvGrpSpPr>
          <p:cNvPr id="77" name="Group 56">
            <a:extLst>
              <a:ext uri="{FF2B5EF4-FFF2-40B4-BE49-F238E27FC236}">
                <a16:creationId xmlns:a16="http://schemas.microsoft.com/office/drawing/2014/main" id="{81F03D35-8C3E-46FC-9B44-BAAB8CE81ADB}"/>
              </a:ext>
            </a:extLst>
          </p:cNvPr>
          <p:cNvGrpSpPr/>
          <p:nvPr/>
        </p:nvGrpSpPr>
        <p:grpSpPr>
          <a:xfrm>
            <a:off x="5418914" y="2933480"/>
            <a:ext cx="336208" cy="333967"/>
            <a:chOff x="9070975" y="4330700"/>
            <a:chExt cx="476251" cy="473076"/>
          </a:xfrm>
        </p:grpSpPr>
        <p:sp>
          <p:nvSpPr>
            <p:cNvPr id="78" name="Freeform 25">
              <a:extLst>
                <a:ext uri="{FF2B5EF4-FFF2-40B4-BE49-F238E27FC236}">
                  <a16:creationId xmlns:a16="http://schemas.microsoft.com/office/drawing/2014/main" id="{13D4B21D-4BA2-4BAB-AD16-14A8D40863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69413" y="4330700"/>
              <a:ext cx="120650" cy="203200"/>
            </a:xfrm>
            <a:custGeom>
              <a:avLst/>
              <a:gdLst>
                <a:gd name="T0" fmla="*/ 0 w 76"/>
                <a:gd name="T1" fmla="*/ 0 h 128"/>
                <a:gd name="T2" fmla="*/ 59 w 76"/>
                <a:gd name="T3" fmla="*/ 36 h 128"/>
                <a:gd name="T4" fmla="*/ 76 w 76"/>
                <a:gd name="T5" fmla="*/ 128 h 128"/>
                <a:gd name="T6" fmla="*/ 17 w 76"/>
                <a:gd name="T7" fmla="*/ 92 h 128"/>
                <a:gd name="T8" fmla="*/ 0 w 76"/>
                <a:gd name="T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128">
                  <a:moveTo>
                    <a:pt x="0" y="0"/>
                  </a:moveTo>
                  <a:lnTo>
                    <a:pt x="59" y="36"/>
                  </a:lnTo>
                  <a:lnTo>
                    <a:pt x="76" y="128"/>
                  </a:lnTo>
                  <a:lnTo>
                    <a:pt x="17" y="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UA"/>
            </a:p>
          </p:txBody>
        </p:sp>
        <p:sp>
          <p:nvSpPr>
            <p:cNvPr id="79" name="Freeform 26">
              <a:extLst>
                <a:ext uri="{FF2B5EF4-FFF2-40B4-BE49-F238E27FC236}">
                  <a16:creationId xmlns:a16="http://schemas.microsoft.com/office/drawing/2014/main" id="{08054656-6F40-4F86-9151-182AE953F419}"/>
                </a:ext>
              </a:extLst>
            </p:cNvPr>
            <p:cNvSpPr>
              <a:spLocks/>
            </p:cNvSpPr>
            <p:nvPr/>
          </p:nvSpPr>
          <p:spPr bwMode="auto">
            <a:xfrm>
              <a:off x="9090025" y="4597400"/>
              <a:ext cx="231775" cy="120650"/>
            </a:xfrm>
            <a:custGeom>
              <a:avLst/>
              <a:gdLst>
                <a:gd name="T0" fmla="*/ 87 w 146"/>
                <a:gd name="T1" fmla="*/ 0 h 76"/>
                <a:gd name="T2" fmla="*/ 146 w 146"/>
                <a:gd name="T3" fmla="*/ 38 h 76"/>
                <a:gd name="T4" fmla="*/ 59 w 146"/>
                <a:gd name="T5" fmla="*/ 76 h 76"/>
                <a:gd name="T6" fmla="*/ 0 w 146"/>
                <a:gd name="T7" fmla="*/ 40 h 76"/>
                <a:gd name="T8" fmla="*/ 87 w 146"/>
                <a:gd name="T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6" h="76">
                  <a:moveTo>
                    <a:pt x="87" y="0"/>
                  </a:moveTo>
                  <a:lnTo>
                    <a:pt x="146" y="38"/>
                  </a:lnTo>
                  <a:lnTo>
                    <a:pt x="59" y="76"/>
                  </a:lnTo>
                  <a:lnTo>
                    <a:pt x="0" y="40"/>
                  </a:lnTo>
                  <a:lnTo>
                    <a:pt x="87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UA"/>
            </a:p>
          </p:txBody>
        </p:sp>
        <p:sp>
          <p:nvSpPr>
            <p:cNvPr id="80" name="Freeform 27">
              <a:extLst>
                <a:ext uri="{FF2B5EF4-FFF2-40B4-BE49-F238E27FC236}">
                  <a16:creationId xmlns:a16="http://schemas.microsoft.com/office/drawing/2014/main" id="{97AA0D4B-456D-4B58-B283-8E2627A9CB0C}"/>
                </a:ext>
              </a:extLst>
            </p:cNvPr>
            <p:cNvSpPr>
              <a:spLocks/>
            </p:cNvSpPr>
            <p:nvPr/>
          </p:nvSpPr>
          <p:spPr bwMode="auto">
            <a:xfrm>
              <a:off x="9310688" y="4500563"/>
              <a:ext cx="236538" cy="119063"/>
            </a:xfrm>
            <a:custGeom>
              <a:avLst/>
              <a:gdLst>
                <a:gd name="T0" fmla="*/ 90 w 149"/>
                <a:gd name="T1" fmla="*/ 0 h 75"/>
                <a:gd name="T2" fmla="*/ 149 w 149"/>
                <a:gd name="T3" fmla="*/ 37 h 75"/>
                <a:gd name="T4" fmla="*/ 59 w 149"/>
                <a:gd name="T5" fmla="*/ 75 h 75"/>
                <a:gd name="T6" fmla="*/ 0 w 149"/>
                <a:gd name="T7" fmla="*/ 40 h 75"/>
                <a:gd name="T8" fmla="*/ 90 w 149"/>
                <a:gd name="T9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75">
                  <a:moveTo>
                    <a:pt x="90" y="0"/>
                  </a:moveTo>
                  <a:lnTo>
                    <a:pt x="149" y="37"/>
                  </a:lnTo>
                  <a:lnTo>
                    <a:pt x="59" y="75"/>
                  </a:lnTo>
                  <a:lnTo>
                    <a:pt x="0" y="40"/>
                  </a:lnTo>
                  <a:lnTo>
                    <a:pt x="9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UA"/>
            </a:p>
          </p:txBody>
        </p:sp>
        <p:sp>
          <p:nvSpPr>
            <p:cNvPr id="81" name="Freeform 28">
              <a:extLst>
                <a:ext uri="{FF2B5EF4-FFF2-40B4-BE49-F238E27FC236}">
                  <a16:creationId xmlns:a16="http://schemas.microsoft.com/office/drawing/2014/main" id="{DC70F49F-85B0-482F-BFE3-5F050A4618CE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4513" y="4413250"/>
              <a:ext cx="112713" cy="146050"/>
            </a:xfrm>
            <a:custGeom>
              <a:avLst/>
              <a:gdLst>
                <a:gd name="T0" fmla="*/ 0 w 71"/>
                <a:gd name="T1" fmla="*/ 0 h 92"/>
                <a:gd name="T2" fmla="*/ 59 w 71"/>
                <a:gd name="T3" fmla="*/ 38 h 92"/>
                <a:gd name="T4" fmla="*/ 71 w 71"/>
                <a:gd name="T5" fmla="*/ 92 h 92"/>
                <a:gd name="T6" fmla="*/ 12 w 71"/>
                <a:gd name="T7" fmla="*/ 55 h 92"/>
                <a:gd name="T8" fmla="*/ 0 w 71"/>
                <a:gd name="T9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" h="92">
                  <a:moveTo>
                    <a:pt x="0" y="0"/>
                  </a:moveTo>
                  <a:lnTo>
                    <a:pt x="59" y="38"/>
                  </a:lnTo>
                  <a:lnTo>
                    <a:pt x="71" y="92"/>
                  </a:lnTo>
                  <a:lnTo>
                    <a:pt x="12" y="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UA"/>
            </a:p>
          </p:txBody>
        </p:sp>
        <p:sp>
          <p:nvSpPr>
            <p:cNvPr id="82" name="Freeform 29">
              <a:extLst>
                <a:ext uri="{FF2B5EF4-FFF2-40B4-BE49-F238E27FC236}">
                  <a16:creationId xmlns:a16="http://schemas.microsoft.com/office/drawing/2014/main" id="{034CA584-A844-4D95-A51D-B2FD21DA6BB8}"/>
                </a:ext>
              </a:extLst>
            </p:cNvPr>
            <p:cNvSpPr>
              <a:spLocks/>
            </p:cNvSpPr>
            <p:nvPr/>
          </p:nvSpPr>
          <p:spPr bwMode="auto">
            <a:xfrm>
              <a:off x="9255125" y="4710113"/>
              <a:ext cx="176213" cy="93663"/>
            </a:xfrm>
            <a:custGeom>
              <a:avLst/>
              <a:gdLst>
                <a:gd name="T0" fmla="*/ 52 w 111"/>
                <a:gd name="T1" fmla="*/ 0 h 59"/>
                <a:gd name="T2" fmla="*/ 111 w 111"/>
                <a:gd name="T3" fmla="*/ 36 h 59"/>
                <a:gd name="T4" fmla="*/ 59 w 111"/>
                <a:gd name="T5" fmla="*/ 59 h 59"/>
                <a:gd name="T6" fmla="*/ 0 w 111"/>
                <a:gd name="T7" fmla="*/ 21 h 59"/>
                <a:gd name="T8" fmla="*/ 52 w 111"/>
                <a:gd name="T9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59">
                  <a:moveTo>
                    <a:pt x="52" y="0"/>
                  </a:moveTo>
                  <a:lnTo>
                    <a:pt x="111" y="36"/>
                  </a:lnTo>
                  <a:lnTo>
                    <a:pt x="59" y="59"/>
                  </a:lnTo>
                  <a:lnTo>
                    <a:pt x="0" y="21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UA"/>
            </a:p>
          </p:txBody>
        </p:sp>
        <p:sp>
          <p:nvSpPr>
            <p:cNvPr id="83" name="Freeform 30">
              <a:extLst>
                <a:ext uri="{FF2B5EF4-FFF2-40B4-BE49-F238E27FC236}">
                  <a16:creationId xmlns:a16="http://schemas.microsoft.com/office/drawing/2014/main" id="{DFE03FEF-2604-4595-85D9-E226179E1A3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10688" y="4564063"/>
              <a:ext cx="120650" cy="203200"/>
            </a:xfrm>
            <a:custGeom>
              <a:avLst/>
              <a:gdLst>
                <a:gd name="T0" fmla="*/ 0 w 76"/>
                <a:gd name="T1" fmla="*/ 0 h 128"/>
                <a:gd name="T2" fmla="*/ 59 w 76"/>
                <a:gd name="T3" fmla="*/ 35 h 128"/>
                <a:gd name="T4" fmla="*/ 76 w 76"/>
                <a:gd name="T5" fmla="*/ 128 h 128"/>
                <a:gd name="T6" fmla="*/ 17 w 76"/>
                <a:gd name="T7" fmla="*/ 92 h 128"/>
                <a:gd name="T8" fmla="*/ 0 w 76"/>
                <a:gd name="T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128">
                  <a:moveTo>
                    <a:pt x="0" y="0"/>
                  </a:moveTo>
                  <a:lnTo>
                    <a:pt x="59" y="35"/>
                  </a:lnTo>
                  <a:lnTo>
                    <a:pt x="76" y="128"/>
                  </a:lnTo>
                  <a:lnTo>
                    <a:pt x="17" y="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UA"/>
            </a:p>
          </p:txBody>
        </p:sp>
        <p:sp>
          <p:nvSpPr>
            <p:cNvPr id="84" name="Freeform 31">
              <a:extLst>
                <a:ext uri="{FF2B5EF4-FFF2-40B4-BE49-F238E27FC236}">
                  <a16:creationId xmlns:a16="http://schemas.microsoft.com/office/drawing/2014/main" id="{8B0B1584-8F33-4C91-8CF5-A299B69D5724}"/>
                </a:ext>
              </a:extLst>
            </p:cNvPr>
            <p:cNvSpPr>
              <a:spLocks/>
            </p:cNvSpPr>
            <p:nvPr/>
          </p:nvSpPr>
          <p:spPr bwMode="auto">
            <a:xfrm>
              <a:off x="9070975" y="4330700"/>
              <a:ext cx="382588" cy="412750"/>
            </a:xfrm>
            <a:custGeom>
              <a:avLst/>
              <a:gdLst>
                <a:gd name="T0" fmla="*/ 125 w 241"/>
                <a:gd name="T1" fmla="*/ 0 h 260"/>
                <a:gd name="T2" fmla="*/ 142 w 241"/>
                <a:gd name="T3" fmla="*/ 92 h 260"/>
                <a:gd name="T4" fmla="*/ 229 w 241"/>
                <a:gd name="T5" fmla="*/ 52 h 260"/>
                <a:gd name="T6" fmla="*/ 241 w 241"/>
                <a:gd name="T7" fmla="*/ 107 h 260"/>
                <a:gd name="T8" fmla="*/ 151 w 241"/>
                <a:gd name="T9" fmla="*/ 147 h 260"/>
                <a:gd name="T10" fmla="*/ 168 w 241"/>
                <a:gd name="T11" fmla="*/ 239 h 260"/>
                <a:gd name="T12" fmla="*/ 116 w 241"/>
                <a:gd name="T13" fmla="*/ 260 h 260"/>
                <a:gd name="T14" fmla="*/ 99 w 241"/>
                <a:gd name="T15" fmla="*/ 168 h 260"/>
                <a:gd name="T16" fmla="*/ 12 w 241"/>
                <a:gd name="T17" fmla="*/ 208 h 260"/>
                <a:gd name="T18" fmla="*/ 0 w 241"/>
                <a:gd name="T19" fmla="*/ 154 h 260"/>
                <a:gd name="T20" fmla="*/ 90 w 241"/>
                <a:gd name="T21" fmla="*/ 114 h 260"/>
                <a:gd name="T22" fmla="*/ 73 w 241"/>
                <a:gd name="T23" fmla="*/ 21 h 260"/>
                <a:gd name="T24" fmla="*/ 125 w 241"/>
                <a:gd name="T25" fmla="*/ 0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1" h="260">
                  <a:moveTo>
                    <a:pt x="125" y="0"/>
                  </a:moveTo>
                  <a:lnTo>
                    <a:pt x="142" y="92"/>
                  </a:lnTo>
                  <a:lnTo>
                    <a:pt x="229" y="52"/>
                  </a:lnTo>
                  <a:lnTo>
                    <a:pt x="241" y="107"/>
                  </a:lnTo>
                  <a:lnTo>
                    <a:pt x="151" y="147"/>
                  </a:lnTo>
                  <a:lnTo>
                    <a:pt x="168" y="239"/>
                  </a:lnTo>
                  <a:lnTo>
                    <a:pt x="116" y="260"/>
                  </a:lnTo>
                  <a:lnTo>
                    <a:pt x="99" y="168"/>
                  </a:lnTo>
                  <a:lnTo>
                    <a:pt x="12" y="208"/>
                  </a:lnTo>
                  <a:lnTo>
                    <a:pt x="0" y="154"/>
                  </a:lnTo>
                  <a:lnTo>
                    <a:pt x="90" y="114"/>
                  </a:lnTo>
                  <a:lnTo>
                    <a:pt x="73" y="2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UA"/>
            </a:p>
          </p:txBody>
        </p:sp>
      </p:grpSp>
      <p:grpSp>
        <p:nvGrpSpPr>
          <p:cNvPr id="85" name="Group 71">
            <a:extLst>
              <a:ext uri="{FF2B5EF4-FFF2-40B4-BE49-F238E27FC236}">
                <a16:creationId xmlns:a16="http://schemas.microsoft.com/office/drawing/2014/main" id="{D31C3780-4F25-41F4-9A51-D8A1339A0AEB}"/>
              </a:ext>
            </a:extLst>
          </p:cNvPr>
          <p:cNvGrpSpPr/>
          <p:nvPr/>
        </p:nvGrpSpPr>
        <p:grpSpPr>
          <a:xfrm>
            <a:off x="4098693" y="2840427"/>
            <a:ext cx="901038" cy="930175"/>
            <a:chOff x="7200900" y="4511675"/>
            <a:chExt cx="1276351" cy="1317626"/>
          </a:xfrm>
        </p:grpSpPr>
        <p:sp>
          <p:nvSpPr>
            <p:cNvPr id="86" name="Freeform 32">
              <a:extLst>
                <a:ext uri="{FF2B5EF4-FFF2-40B4-BE49-F238E27FC236}">
                  <a16:creationId xmlns:a16="http://schemas.microsoft.com/office/drawing/2014/main" id="{CA9A0E4A-6F77-4E35-8CFD-EF70414A3595}"/>
                </a:ext>
              </a:extLst>
            </p:cNvPr>
            <p:cNvSpPr>
              <a:spLocks/>
            </p:cNvSpPr>
            <p:nvPr/>
          </p:nvSpPr>
          <p:spPr bwMode="auto">
            <a:xfrm>
              <a:off x="7200900" y="4957763"/>
              <a:ext cx="319088" cy="657225"/>
            </a:xfrm>
            <a:custGeom>
              <a:avLst/>
              <a:gdLst>
                <a:gd name="T0" fmla="*/ 0 w 201"/>
                <a:gd name="T1" fmla="*/ 0 h 414"/>
                <a:gd name="T2" fmla="*/ 85 w 201"/>
                <a:gd name="T3" fmla="*/ 414 h 414"/>
                <a:gd name="T4" fmla="*/ 201 w 201"/>
                <a:gd name="T5" fmla="*/ 67 h 414"/>
                <a:gd name="T6" fmla="*/ 0 w 201"/>
                <a:gd name="T7" fmla="*/ 0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1" h="414">
                  <a:moveTo>
                    <a:pt x="0" y="0"/>
                  </a:moveTo>
                  <a:lnTo>
                    <a:pt x="85" y="414"/>
                  </a:lnTo>
                  <a:lnTo>
                    <a:pt x="201" y="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615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UA"/>
            </a:p>
          </p:txBody>
        </p:sp>
        <p:sp>
          <p:nvSpPr>
            <p:cNvPr id="87" name="Freeform 33">
              <a:extLst>
                <a:ext uri="{FF2B5EF4-FFF2-40B4-BE49-F238E27FC236}">
                  <a16:creationId xmlns:a16="http://schemas.microsoft.com/office/drawing/2014/main" id="{34A6222F-5587-4D66-9EA9-CEED26E61CE0}"/>
                </a:ext>
              </a:extLst>
            </p:cNvPr>
            <p:cNvSpPr>
              <a:spLocks/>
            </p:cNvSpPr>
            <p:nvPr/>
          </p:nvSpPr>
          <p:spPr bwMode="auto">
            <a:xfrm>
              <a:off x="7704138" y="4511675"/>
              <a:ext cx="638175" cy="434975"/>
            </a:xfrm>
            <a:custGeom>
              <a:avLst/>
              <a:gdLst>
                <a:gd name="T0" fmla="*/ 402 w 402"/>
                <a:gd name="T1" fmla="*/ 135 h 274"/>
                <a:gd name="T2" fmla="*/ 0 w 402"/>
                <a:gd name="T3" fmla="*/ 0 h 274"/>
                <a:gd name="T4" fmla="*/ 244 w 402"/>
                <a:gd name="T5" fmla="*/ 274 h 274"/>
                <a:gd name="T6" fmla="*/ 402 w 402"/>
                <a:gd name="T7" fmla="*/ 135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2" h="274">
                  <a:moveTo>
                    <a:pt x="402" y="135"/>
                  </a:moveTo>
                  <a:lnTo>
                    <a:pt x="0" y="0"/>
                  </a:lnTo>
                  <a:lnTo>
                    <a:pt x="244" y="274"/>
                  </a:lnTo>
                  <a:lnTo>
                    <a:pt x="402" y="135"/>
                  </a:lnTo>
                  <a:close/>
                </a:path>
              </a:pathLst>
            </a:custGeom>
            <a:solidFill>
              <a:srgbClr val="7400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UA"/>
            </a:p>
          </p:txBody>
        </p:sp>
        <p:sp>
          <p:nvSpPr>
            <p:cNvPr id="88" name="Freeform 34">
              <a:extLst>
                <a:ext uri="{FF2B5EF4-FFF2-40B4-BE49-F238E27FC236}">
                  <a16:creationId xmlns:a16="http://schemas.microsoft.com/office/drawing/2014/main" id="{FD5482CB-166F-49AC-AA57-AFA61D0BD0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200900" y="4511675"/>
              <a:ext cx="503238" cy="552450"/>
            </a:xfrm>
            <a:custGeom>
              <a:avLst/>
              <a:gdLst>
                <a:gd name="T0" fmla="*/ 317 w 317"/>
                <a:gd name="T1" fmla="*/ 0 h 348"/>
                <a:gd name="T2" fmla="*/ 0 w 317"/>
                <a:gd name="T3" fmla="*/ 281 h 348"/>
                <a:gd name="T4" fmla="*/ 201 w 317"/>
                <a:gd name="T5" fmla="*/ 348 h 348"/>
                <a:gd name="T6" fmla="*/ 317 w 317"/>
                <a:gd name="T7" fmla="*/ 0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7" h="348">
                  <a:moveTo>
                    <a:pt x="317" y="0"/>
                  </a:moveTo>
                  <a:lnTo>
                    <a:pt x="0" y="281"/>
                  </a:lnTo>
                  <a:lnTo>
                    <a:pt x="201" y="348"/>
                  </a:lnTo>
                  <a:lnTo>
                    <a:pt x="317" y="0"/>
                  </a:lnTo>
                  <a:close/>
                </a:path>
              </a:pathLst>
            </a:custGeom>
            <a:solidFill>
              <a:srgbClr val="8E21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UA"/>
            </a:p>
          </p:txBody>
        </p:sp>
        <p:sp>
          <p:nvSpPr>
            <p:cNvPr id="89" name="Freeform 35">
              <a:extLst>
                <a:ext uri="{FF2B5EF4-FFF2-40B4-BE49-F238E27FC236}">
                  <a16:creationId xmlns:a16="http://schemas.microsoft.com/office/drawing/2014/main" id="{096C79A4-5DB7-46A6-8458-F59651306AC4}"/>
                </a:ext>
              </a:extLst>
            </p:cNvPr>
            <p:cNvSpPr>
              <a:spLocks/>
            </p:cNvSpPr>
            <p:nvPr/>
          </p:nvSpPr>
          <p:spPr bwMode="auto">
            <a:xfrm>
              <a:off x="8091488" y="4725988"/>
              <a:ext cx="385763" cy="660400"/>
            </a:xfrm>
            <a:custGeom>
              <a:avLst/>
              <a:gdLst>
                <a:gd name="T0" fmla="*/ 0 w 243"/>
                <a:gd name="T1" fmla="*/ 139 h 416"/>
                <a:gd name="T2" fmla="*/ 243 w 243"/>
                <a:gd name="T3" fmla="*/ 416 h 416"/>
                <a:gd name="T4" fmla="*/ 158 w 243"/>
                <a:gd name="T5" fmla="*/ 0 h 416"/>
                <a:gd name="T6" fmla="*/ 0 w 243"/>
                <a:gd name="T7" fmla="*/ 139 h 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3" h="416">
                  <a:moveTo>
                    <a:pt x="0" y="139"/>
                  </a:moveTo>
                  <a:lnTo>
                    <a:pt x="243" y="416"/>
                  </a:lnTo>
                  <a:lnTo>
                    <a:pt x="158" y="0"/>
                  </a:lnTo>
                  <a:lnTo>
                    <a:pt x="0" y="139"/>
                  </a:lnTo>
                  <a:close/>
                </a:path>
              </a:pathLst>
            </a:custGeom>
            <a:solidFill>
              <a:srgbClr val="6500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UA"/>
            </a:p>
          </p:txBody>
        </p:sp>
        <p:sp>
          <p:nvSpPr>
            <p:cNvPr id="90" name="Freeform 36">
              <a:extLst>
                <a:ext uri="{FF2B5EF4-FFF2-40B4-BE49-F238E27FC236}">
                  <a16:creationId xmlns:a16="http://schemas.microsoft.com/office/drawing/2014/main" id="{3B2EA32A-F629-4729-AFD1-FD0B2ADF0F5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19988" y="4511675"/>
              <a:ext cx="571500" cy="552450"/>
            </a:xfrm>
            <a:custGeom>
              <a:avLst/>
              <a:gdLst>
                <a:gd name="T0" fmla="*/ 360 w 360"/>
                <a:gd name="T1" fmla="*/ 274 h 348"/>
                <a:gd name="T2" fmla="*/ 116 w 360"/>
                <a:gd name="T3" fmla="*/ 0 h 348"/>
                <a:gd name="T4" fmla="*/ 0 w 360"/>
                <a:gd name="T5" fmla="*/ 348 h 348"/>
                <a:gd name="T6" fmla="*/ 360 w 360"/>
                <a:gd name="T7" fmla="*/ 274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0" h="348">
                  <a:moveTo>
                    <a:pt x="360" y="274"/>
                  </a:moveTo>
                  <a:lnTo>
                    <a:pt x="116" y="0"/>
                  </a:lnTo>
                  <a:lnTo>
                    <a:pt x="0" y="348"/>
                  </a:lnTo>
                  <a:lnTo>
                    <a:pt x="360" y="274"/>
                  </a:lnTo>
                  <a:close/>
                </a:path>
              </a:pathLst>
            </a:custGeom>
            <a:solidFill>
              <a:srgbClr val="7C00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UA"/>
            </a:p>
          </p:txBody>
        </p:sp>
        <p:sp>
          <p:nvSpPr>
            <p:cNvPr id="91" name="Freeform 37">
              <a:extLst>
                <a:ext uri="{FF2B5EF4-FFF2-40B4-BE49-F238E27FC236}">
                  <a16:creationId xmlns:a16="http://schemas.microsoft.com/office/drawing/2014/main" id="{5B1E4E29-C025-4457-931F-E663229F1905}"/>
                </a:ext>
              </a:extLst>
            </p:cNvPr>
            <p:cNvSpPr>
              <a:spLocks/>
            </p:cNvSpPr>
            <p:nvPr/>
          </p:nvSpPr>
          <p:spPr bwMode="auto">
            <a:xfrm>
              <a:off x="7907338" y="4946650"/>
              <a:ext cx="569913" cy="555625"/>
            </a:xfrm>
            <a:custGeom>
              <a:avLst/>
              <a:gdLst>
                <a:gd name="T0" fmla="*/ 0 w 359"/>
                <a:gd name="T1" fmla="*/ 350 h 350"/>
                <a:gd name="T2" fmla="*/ 359 w 359"/>
                <a:gd name="T3" fmla="*/ 277 h 350"/>
                <a:gd name="T4" fmla="*/ 116 w 359"/>
                <a:gd name="T5" fmla="*/ 0 h 350"/>
                <a:gd name="T6" fmla="*/ 0 w 359"/>
                <a:gd name="T7" fmla="*/ 350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9" h="350">
                  <a:moveTo>
                    <a:pt x="0" y="350"/>
                  </a:moveTo>
                  <a:lnTo>
                    <a:pt x="359" y="277"/>
                  </a:lnTo>
                  <a:lnTo>
                    <a:pt x="116" y="0"/>
                  </a:lnTo>
                  <a:lnTo>
                    <a:pt x="0" y="350"/>
                  </a:lnTo>
                  <a:close/>
                </a:path>
              </a:pathLst>
            </a:custGeom>
            <a:solidFill>
              <a:srgbClr val="6F00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UA" dirty="0"/>
            </a:p>
          </p:txBody>
        </p:sp>
        <p:sp>
          <p:nvSpPr>
            <p:cNvPr id="92" name="Freeform 38">
              <a:extLst>
                <a:ext uri="{FF2B5EF4-FFF2-40B4-BE49-F238E27FC236}">
                  <a16:creationId xmlns:a16="http://schemas.microsoft.com/office/drawing/2014/main" id="{551EFF63-EE0A-424A-8057-8619E09B5532}"/>
                </a:ext>
              </a:extLst>
            </p:cNvPr>
            <p:cNvSpPr>
              <a:spLocks/>
            </p:cNvSpPr>
            <p:nvPr/>
          </p:nvSpPr>
          <p:spPr bwMode="auto">
            <a:xfrm>
              <a:off x="7335838" y="5064125"/>
              <a:ext cx="571500" cy="550863"/>
            </a:xfrm>
            <a:custGeom>
              <a:avLst/>
              <a:gdLst>
                <a:gd name="T0" fmla="*/ 116 w 360"/>
                <a:gd name="T1" fmla="*/ 0 h 347"/>
                <a:gd name="T2" fmla="*/ 0 w 360"/>
                <a:gd name="T3" fmla="*/ 347 h 347"/>
                <a:gd name="T4" fmla="*/ 360 w 360"/>
                <a:gd name="T5" fmla="*/ 276 h 347"/>
                <a:gd name="T6" fmla="*/ 116 w 360"/>
                <a:gd name="T7" fmla="*/ 0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0" h="347">
                  <a:moveTo>
                    <a:pt x="116" y="0"/>
                  </a:moveTo>
                  <a:lnTo>
                    <a:pt x="0" y="347"/>
                  </a:lnTo>
                  <a:lnTo>
                    <a:pt x="360" y="276"/>
                  </a:lnTo>
                  <a:lnTo>
                    <a:pt x="116" y="0"/>
                  </a:lnTo>
                  <a:close/>
                </a:path>
              </a:pathLst>
            </a:custGeom>
            <a:solidFill>
              <a:srgbClr val="7C00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UA"/>
            </a:p>
          </p:txBody>
        </p:sp>
        <p:sp>
          <p:nvSpPr>
            <p:cNvPr id="93" name="Freeform 39">
              <a:extLst>
                <a:ext uri="{FF2B5EF4-FFF2-40B4-BE49-F238E27FC236}">
                  <a16:creationId xmlns:a16="http://schemas.microsoft.com/office/drawing/2014/main" id="{642E2293-18DC-46E3-B225-D55CC2AC3785}"/>
                </a:ext>
              </a:extLst>
            </p:cNvPr>
            <p:cNvSpPr>
              <a:spLocks/>
            </p:cNvSpPr>
            <p:nvPr/>
          </p:nvSpPr>
          <p:spPr bwMode="auto">
            <a:xfrm>
              <a:off x="7335838" y="5502275"/>
              <a:ext cx="638175" cy="327025"/>
            </a:xfrm>
            <a:custGeom>
              <a:avLst/>
              <a:gdLst>
                <a:gd name="T0" fmla="*/ 0 w 402"/>
                <a:gd name="T1" fmla="*/ 71 h 206"/>
                <a:gd name="T2" fmla="*/ 402 w 402"/>
                <a:gd name="T3" fmla="*/ 206 h 206"/>
                <a:gd name="T4" fmla="*/ 360 w 402"/>
                <a:gd name="T5" fmla="*/ 0 h 206"/>
                <a:gd name="T6" fmla="*/ 0 w 402"/>
                <a:gd name="T7" fmla="*/ 7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2" h="206">
                  <a:moveTo>
                    <a:pt x="0" y="71"/>
                  </a:moveTo>
                  <a:lnTo>
                    <a:pt x="402" y="206"/>
                  </a:lnTo>
                  <a:lnTo>
                    <a:pt x="360" y="0"/>
                  </a:lnTo>
                  <a:lnTo>
                    <a:pt x="0" y="71"/>
                  </a:lnTo>
                  <a:close/>
                </a:path>
              </a:pathLst>
            </a:custGeom>
            <a:solidFill>
              <a:srgbClr val="7400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UA"/>
            </a:p>
          </p:txBody>
        </p:sp>
        <p:sp>
          <p:nvSpPr>
            <p:cNvPr id="94" name="Freeform 40">
              <a:extLst>
                <a:ext uri="{FF2B5EF4-FFF2-40B4-BE49-F238E27FC236}">
                  <a16:creationId xmlns:a16="http://schemas.microsoft.com/office/drawing/2014/main" id="{AA92AFC2-A78E-470D-AF30-A40236418C14}"/>
                </a:ext>
              </a:extLst>
            </p:cNvPr>
            <p:cNvSpPr>
              <a:spLocks/>
            </p:cNvSpPr>
            <p:nvPr/>
          </p:nvSpPr>
          <p:spPr bwMode="auto">
            <a:xfrm>
              <a:off x="7907338" y="5386388"/>
              <a:ext cx="569913" cy="442913"/>
            </a:xfrm>
            <a:custGeom>
              <a:avLst/>
              <a:gdLst>
                <a:gd name="T0" fmla="*/ 0 w 359"/>
                <a:gd name="T1" fmla="*/ 73 h 279"/>
                <a:gd name="T2" fmla="*/ 42 w 359"/>
                <a:gd name="T3" fmla="*/ 279 h 279"/>
                <a:gd name="T4" fmla="*/ 359 w 359"/>
                <a:gd name="T5" fmla="*/ 0 h 279"/>
                <a:gd name="T6" fmla="*/ 0 w 359"/>
                <a:gd name="T7" fmla="*/ 73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9" h="279">
                  <a:moveTo>
                    <a:pt x="0" y="73"/>
                  </a:moveTo>
                  <a:lnTo>
                    <a:pt x="42" y="279"/>
                  </a:lnTo>
                  <a:lnTo>
                    <a:pt x="359" y="0"/>
                  </a:lnTo>
                  <a:lnTo>
                    <a:pt x="0" y="73"/>
                  </a:lnTo>
                  <a:close/>
                </a:path>
              </a:pathLst>
            </a:custGeom>
            <a:solidFill>
              <a:srgbClr val="6500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UA"/>
            </a:p>
          </p:txBody>
        </p:sp>
        <p:sp>
          <p:nvSpPr>
            <p:cNvPr id="95" name="Freeform 41">
              <a:extLst>
                <a:ext uri="{FF2B5EF4-FFF2-40B4-BE49-F238E27FC236}">
                  <a16:creationId xmlns:a16="http://schemas.microsoft.com/office/drawing/2014/main" id="{82D10F89-6432-4942-B3C7-E0123E03EED1}"/>
                </a:ext>
              </a:extLst>
            </p:cNvPr>
            <p:cNvSpPr>
              <a:spLocks/>
            </p:cNvSpPr>
            <p:nvPr/>
          </p:nvSpPr>
          <p:spPr bwMode="auto">
            <a:xfrm>
              <a:off x="7519988" y="4946650"/>
              <a:ext cx="571500" cy="555625"/>
            </a:xfrm>
            <a:custGeom>
              <a:avLst/>
              <a:gdLst>
                <a:gd name="T0" fmla="*/ 0 w 360"/>
                <a:gd name="T1" fmla="*/ 74 h 350"/>
                <a:gd name="T2" fmla="*/ 360 w 360"/>
                <a:gd name="T3" fmla="*/ 0 h 350"/>
                <a:gd name="T4" fmla="*/ 244 w 360"/>
                <a:gd name="T5" fmla="*/ 350 h 350"/>
                <a:gd name="T6" fmla="*/ 0 w 360"/>
                <a:gd name="T7" fmla="*/ 74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0" h="350">
                  <a:moveTo>
                    <a:pt x="0" y="74"/>
                  </a:moveTo>
                  <a:lnTo>
                    <a:pt x="360" y="0"/>
                  </a:lnTo>
                  <a:lnTo>
                    <a:pt x="244" y="350"/>
                  </a:lnTo>
                  <a:lnTo>
                    <a:pt x="0" y="74"/>
                  </a:lnTo>
                  <a:close/>
                </a:path>
              </a:pathLst>
            </a:custGeom>
            <a:solidFill>
              <a:srgbClr val="7700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UA"/>
            </a:p>
          </p:txBody>
        </p:sp>
      </p:grpSp>
      <p:grpSp>
        <p:nvGrpSpPr>
          <p:cNvPr id="96" name="Group 72">
            <a:extLst>
              <a:ext uri="{FF2B5EF4-FFF2-40B4-BE49-F238E27FC236}">
                <a16:creationId xmlns:a16="http://schemas.microsoft.com/office/drawing/2014/main" id="{A9F2F5EA-2ECB-45DA-A19A-EAE2B7B33E60}"/>
              </a:ext>
            </a:extLst>
          </p:cNvPr>
          <p:cNvGrpSpPr/>
          <p:nvPr/>
        </p:nvGrpSpPr>
        <p:grpSpPr>
          <a:xfrm rot="7470316">
            <a:off x="6024120" y="3237555"/>
            <a:ext cx="696915" cy="374626"/>
            <a:chOff x="1393036" y="1869116"/>
            <a:chExt cx="1953280" cy="1049984"/>
          </a:xfrm>
        </p:grpSpPr>
        <p:sp>
          <p:nvSpPr>
            <p:cNvPr id="97" name="Freeform 5">
              <a:extLst>
                <a:ext uri="{FF2B5EF4-FFF2-40B4-BE49-F238E27FC236}">
                  <a16:creationId xmlns:a16="http://schemas.microsoft.com/office/drawing/2014/main" id="{197B1FF4-B5CA-46E1-91FD-EE6278D158D5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3036" y="1934740"/>
              <a:ext cx="1953279" cy="984360"/>
            </a:xfrm>
            <a:custGeom>
              <a:avLst/>
              <a:gdLst>
                <a:gd name="T0" fmla="*/ 286 w 571"/>
                <a:gd name="T1" fmla="*/ 286 h 286"/>
                <a:gd name="T2" fmla="*/ 0 w 571"/>
                <a:gd name="T3" fmla="*/ 0 h 286"/>
                <a:gd name="T4" fmla="*/ 112 w 571"/>
                <a:gd name="T5" fmla="*/ 0 h 286"/>
                <a:gd name="T6" fmla="*/ 286 w 571"/>
                <a:gd name="T7" fmla="*/ 174 h 286"/>
                <a:gd name="T8" fmla="*/ 459 w 571"/>
                <a:gd name="T9" fmla="*/ 0 h 286"/>
                <a:gd name="T10" fmla="*/ 571 w 571"/>
                <a:gd name="T11" fmla="*/ 0 h 286"/>
                <a:gd name="T12" fmla="*/ 286 w 571"/>
                <a:gd name="T13" fmla="*/ 286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1" h="286">
                  <a:moveTo>
                    <a:pt x="286" y="286"/>
                  </a:moveTo>
                  <a:cubicBezTo>
                    <a:pt x="128" y="286"/>
                    <a:pt x="0" y="158"/>
                    <a:pt x="0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2" y="96"/>
                    <a:pt x="190" y="174"/>
                    <a:pt x="286" y="174"/>
                  </a:cubicBezTo>
                  <a:cubicBezTo>
                    <a:pt x="381" y="174"/>
                    <a:pt x="459" y="96"/>
                    <a:pt x="459" y="0"/>
                  </a:cubicBezTo>
                  <a:cubicBezTo>
                    <a:pt x="571" y="0"/>
                    <a:pt x="571" y="0"/>
                    <a:pt x="571" y="0"/>
                  </a:cubicBezTo>
                  <a:cubicBezTo>
                    <a:pt x="571" y="158"/>
                    <a:pt x="443" y="286"/>
                    <a:pt x="286" y="28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scene3d>
              <a:camera prst="orthographicFront"/>
              <a:lightRig rig="soft" dir="t"/>
            </a:scene3d>
            <a:sp3d>
              <a:bevelT w="95250" h="889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UA"/>
            </a:p>
          </p:txBody>
        </p:sp>
        <p:sp>
          <p:nvSpPr>
            <p:cNvPr id="98" name="Oval 6">
              <a:extLst>
                <a:ext uri="{FF2B5EF4-FFF2-40B4-BE49-F238E27FC236}">
                  <a16:creationId xmlns:a16="http://schemas.microsoft.com/office/drawing/2014/main" id="{0C86C789-AE0E-41E5-AE89-A19DB9EFD5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3036" y="1869116"/>
              <a:ext cx="384094" cy="131248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UA"/>
            </a:p>
          </p:txBody>
        </p:sp>
        <p:sp>
          <p:nvSpPr>
            <p:cNvPr id="99" name="Oval 7">
              <a:extLst>
                <a:ext uri="{FF2B5EF4-FFF2-40B4-BE49-F238E27FC236}">
                  <a16:creationId xmlns:a16="http://schemas.microsoft.com/office/drawing/2014/main" id="{981B6CCA-5BF1-4C5D-9B54-C5905464E1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62222" y="1869116"/>
              <a:ext cx="384094" cy="131248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UA"/>
            </a:p>
          </p:txBody>
        </p:sp>
      </p:grpSp>
      <p:grpSp>
        <p:nvGrpSpPr>
          <p:cNvPr id="100" name="Group 76">
            <a:extLst>
              <a:ext uri="{FF2B5EF4-FFF2-40B4-BE49-F238E27FC236}">
                <a16:creationId xmlns:a16="http://schemas.microsoft.com/office/drawing/2014/main" id="{CCA394D6-8A6C-44DD-B93A-738C1B0BF35C}"/>
              </a:ext>
            </a:extLst>
          </p:cNvPr>
          <p:cNvGrpSpPr/>
          <p:nvPr/>
        </p:nvGrpSpPr>
        <p:grpSpPr>
          <a:xfrm rot="19614422">
            <a:off x="408860" y="3024362"/>
            <a:ext cx="546991" cy="294034"/>
            <a:chOff x="1393036" y="1869116"/>
            <a:chExt cx="1953280" cy="1049984"/>
          </a:xfrm>
        </p:grpSpPr>
        <p:sp>
          <p:nvSpPr>
            <p:cNvPr id="101" name="Freeform 5">
              <a:extLst>
                <a:ext uri="{FF2B5EF4-FFF2-40B4-BE49-F238E27FC236}">
                  <a16:creationId xmlns:a16="http://schemas.microsoft.com/office/drawing/2014/main" id="{64455E47-F20C-4595-AE7E-908B54B51990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3036" y="1934740"/>
              <a:ext cx="1953279" cy="984360"/>
            </a:xfrm>
            <a:custGeom>
              <a:avLst/>
              <a:gdLst>
                <a:gd name="T0" fmla="*/ 286 w 571"/>
                <a:gd name="T1" fmla="*/ 286 h 286"/>
                <a:gd name="T2" fmla="*/ 0 w 571"/>
                <a:gd name="T3" fmla="*/ 0 h 286"/>
                <a:gd name="T4" fmla="*/ 112 w 571"/>
                <a:gd name="T5" fmla="*/ 0 h 286"/>
                <a:gd name="T6" fmla="*/ 286 w 571"/>
                <a:gd name="T7" fmla="*/ 174 h 286"/>
                <a:gd name="T8" fmla="*/ 459 w 571"/>
                <a:gd name="T9" fmla="*/ 0 h 286"/>
                <a:gd name="T10" fmla="*/ 571 w 571"/>
                <a:gd name="T11" fmla="*/ 0 h 286"/>
                <a:gd name="T12" fmla="*/ 286 w 571"/>
                <a:gd name="T13" fmla="*/ 286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1" h="286">
                  <a:moveTo>
                    <a:pt x="286" y="286"/>
                  </a:moveTo>
                  <a:cubicBezTo>
                    <a:pt x="128" y="286"/>
                    <a:pt x="0" y="158"/>
                    <a:pt x="0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2" y="96"/>
                    <a:pt x="190" y="174"/>
                    <a:pt x="286" y="174"/>
                  </a:cubicBezTo>
                  <a:cubicBezTo>
                    <a:pt x="381" y="174"/>
                    <a:pt x="459" y="96"/>
                    <a:pt x="459" y="0"/>
                  </a:cubicBezTo>
                  <a:cubicBezTo>
                    <a:pt x="571" y="0"/>
                    <a:pt x="571" y="0"/>
                    <a:pt x="571" y="0"/>
                  </a:cubicBezTo>
                  <a:cubicBezTo>
                    <a:pt x="571" y="158"/>
                    <a:pt x="443" y="286"/>
                    <a:pt x="286" y="28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scene3d>
              <a:camera prst="orthographicFront"/>
              <a:lightRig rig="soft" dir="t"/>
            </a:scene3d>
            <a:sp3d>
              <a:bevelT h="50800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UA"/>
            </a:p>
          </p:txBody>
        </p:sp>
        <p:sp>
          <p:nvSpPr>
            <p:cNvPr id="102" name="Oval 6">
              <a:extLst>
                <a:ext uri="{FF2B5EF4-FFF2-40B4-BE49-F238E27FC236}">
                  <a16:creationId xmlns:a16="http://schemas.microsoft.com/office/drawing/2014/main" id="{929F39F2-4537-40F0-8480-D8BA478EC7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3036" y="1869116"/>
              <a:ext cx="384094" cy="13124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UA"/>
            </a:p>
          </p:txBody>
        </p:sp>
        <p:sp>
          <p:nvSpPr>
            <p:cNvPr id="103" name="Oval 7">
              <a:extLst>
                <a:ext uri="{FF2B5EF4-FFF2-40B4-BE49-F238E27FC236}">
                  <a16:creationId xmlns:a16="http://schemas.microsoft.com/office/drawing/2014/main" id="{3E9D3DE9-17A3-4595-8EA3-164E4A87D9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62222" y="1869116"/>
              <a:ext cx="384094" cy="13124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UA"/>
            </a:p>
          </p:txBody>
        </p:sp>
      </p:grpSp>
      <p:grpSp>
        <p:nvGrpSpPr>
          <p:cNvPr id="104" name="Group 58">
            <a:extLst>
              <a:ext uri="{FF2B5EF4-FFF2-40B4-BE49-F238E27FC236}">
                <a16:creationId xmlns:a16="http://schemas.microsoft.com/office/drawing/2014/main" id="{FDE7695E-6AB3-45C7-85F9-7B8F06E9462B}"/>
              </a:ext>
            </a:extLst>
          </p:cNvPr>
          <p:cNvGrpSpPr/>
          <p:nvPr/>
        </p:nvGrpSpPr>
        <p:grpSpPr>
          <a:xfrm>
            <a:off x="3354894" y="3722026"/>
            <a:ext cx="328511" cy="328511"/>
            <a:chOff x="2335848" y="1439863"/>
            <a:chExt cx="1009650" cy="1009650"/>
          </a:xfrm>
        </p:grpSpPr>
        <p:sp>
          <p:nvSpPr>
            <p:cNvPr id="105" name="Freeform 9">
              <a:extLst>
                <a:ext uri="{FF2B5EF4-FFF2-40B4-BE49-F238E27FC236}">
                  <a16:creationId xmlns:a16="http://schemas.microsoft.com/office/drawing/2014/main" id="{F358B817-EFC7-461B-A1F9-0625CE0960C4}"/>
                </a:ext>
              </a:extLst>
            </p:cNvPr>
            <p:cNvSpPr>
              <a:spLocks/>
            </p:cNvSpPr>
            <p:nvPr/>
          </p:nvSpPr>
          <p:spPr bwMode="auto">
            <a:xfrm>
              <a:off x="2691448" y="1439863"/>
              <a:ext cx="298450" cy="1009650"/>
            </a:xfrm>
            <a:custGeom>
              <a:avLst/>
              <a:gdLst>
                <a:gd name="T0" fmla="*/ 53 w 106"/>
                <a:gd name="T1" fmla="*/ 358 h 358"/>
                <a:gd name="T2" fmla="*/ 0 w 106"/>
                <a:gd name="T3" fmla="*/ 306 h 358"/>
                <a:gd name="T4" fmla="*/ 0 w 106"/>
                <a:gd name="T5" fmla="*/ 52 h 358"/>
                <a:gd name="T6" fmla="*/ 53 w 106"/>
                <a:gd name="T7" fmla="*/ 0 h 358"/>
                <a:gd name="T8" fmla="*/ 106 w 106"/>
                <a:gd name="T9" fmla="*/ 52 h 358"/>
                <a:gd name="T10" fmla="*/ 106 w 106"/>
                <a:gd name="T11" fmla="*/ 306 h 358"/>
                <a:gd name="T12" fmla="*/ 53 w 106"/>
                <a:gd name="T13" fmla="*/ 358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6" h="358">
                  <a:moveTo>
                    <a:pt x="53" y="358"/>
                  </a:moveTo>
                  <a:cubicBezTo>
                    <a:pt x="24" y="358"/>
                    <a:pt x="0" y="335"/>
                    <a:pt x="0" y="306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23"/>
                    <a:pt x="24" y="0"/>
                    <a:pt x="53" y="0"/>
                  </a:cubicBezTo>
                  <a:cubicBezTo>
                    <a:pt x="82" y="0"/>
                    <a:pt x="106" y="23"/>
                    <a:pt x="106" y="52"/>
                  </a:cubicBezTo>
                  <a:cubicBezTo>
                    <a:pt x="106" y="306"/>
                    <a:pt x="106" y="306"/>
                    <a:pt x="106" y="306"/>
                  </a:cubicBezTo>
                  <a:cubicBezTo>
                    <a:pt x="106" y="335"/>
                    <a:pt x="82" y="358"/>
                    <a:pt x="53" y="358"/>
                  </a:cubicBezTo>
                  <a:close/>
                </a:path>
              </a:pathLst>
            </a:custGeom>
            <a:solidFill>
              <a:schemeClr val="accent3">
                <a:alpha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UA"/>
            </a:p>
          </p:txBody>
        </p:sp>
        <p:sp>
          <p:nvSpPr>
            <p:cNvPr id="106" name="Freeform 10">
              <a:extLst>
                <a:ext uri="{FF2B5EF4-FFF2-40B4-BE49-F238E27FC236}">
                  <a16:creationId xmlns:a16="http://schemas.microsoft.com/office/drawing/2014/main" id="{8143145A-905E-415F-AA8A-E0F290C0AC76}"/>
                </a:ext>
              </a:extLst>
            </p:cNvPr>
            <p:cNvSpPr>
              <a:spLocks/>
            </p:cNvSpPr>
            <p:nvPr/>
          </p:nvSpPr>
          <p:spPr bwMode="auto">
            <a:xfrm>
              <a:off x="2335848" y="1795463"/>
              <a:ext cx="1009650" cy="298450"/>
            </a:xfrm>
            <a:custGeom>
              <a:avLst/>
              <a:gdLst>
                <a:gd name="T0" fmla="*/ 358 w 358"/>
                <a:gd name="T1" fmla="*/ 53 h 106"/>
                <a:gd name="T2" fmla="*/ 306 w 358"/>
                <a:gd name="T3" fmla="*/ 106 h 106"/>
                <a:gd name="T4" fmla="*/ 52 w 358"/>
                <a:gd name="T5" fmla="*/ 106 h 106"/>
                <a:gd name="T6" fmla="*/ 0 w 358"/>
                <a:gd name="T7" fmla="*/ 53 h 106"/>
                <a:gd name="T8" fmla="*/ 52 w 358"/>
                <a:gd name="T9" fmla="*/ 0 h 106"/>
                <a:gd name="T10" fmla="*/ 306 w 358"/>
                <a:gd name="T11" fmla="*/ 0 h 106"/>
                <a:gd name="T12" fmla="*/ 358 w 358"/>
                <a:gd name="T13" fmla="*/ 5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8" h="106">
                  <a:moveTo>
                    <a:pt x="358" y="53"/>
                  </a:moveTo>
                  <a:cubicBezTo>
                    <a:pt x="358" y="82"/>
                    <a:pt x="335" y="106"/>
                    <a:pt x="306" y="106"/>
                  </a:cubicBezTo>
                  <a:cubicBezTo>
                    <a:pt x="52" y="106"/>
                    <a:pt x="52" y="106"/>
                    <a:pt x="52" y="106"/>
                  </a:cubicBezTo>
                  <a:cubicBezTo>
                    <a:pt x="23" y="106"/>
                    <a:pt x="0" y="82"/>
                    <a:pt x="0" y="53"/>
                  </a:cubicBezTo>
                  <a:cubicBezTo>
                    <a:pt x="0" y="24"/>
                    <a:pt x="23" y="0"/>
                    <a:pt x="52" y="0"/>
                  </a:cubicBezTo>
                  <a:cubicBezTo>
                    <a:pt x="306" y="0"/>
                    <a:pt x="306" y="0"/>
                    <a:pt x="306" y="0"/>
                  </a:cubicBezTo>
                  <a:cubicBezTo>
                    <a:pt x="335" y="0"/>
                    <a:pt x="358" y="24"/>
                    <a:pt x="358" y="53"/>
                  </a:cubicBezTo>
                  <a:close/>
                </a:path>
              </a:pathLst>
            </a:custGeom>
            <a:solidFill>
              <a:schemeClr val="accent3">
                <a:alpha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UA"/>
            </a:p>
          </p:txBody>
        </p:sp>
      </p:grpSp>
      <p:grpSp>
        <p:nvGrpSpPr>
          <p:cNvPr id="107" name="Group 62">
            <a:extLst>
              <a:ext uri="{FF2B5EF4-FFF2-40B4-BE49-F238E27FC236}">
                <a16:creationId xmlns:a16="http://schemas.microsoft.com/office/drawing/2014/main" id="{60D30C28-053F-4E7D-ADF3-FF0A3436219D}"/>
              </a:ext>
            </a:extLst>
          </p:cNvPr>
          <p:cNvGrpSpPr/>
          <p:nvPr/>
        </p:nvGrpSpPr>
        <p:grpSpPr>
          <a:xfrm rot="2612917">
            <a:off x="5033898" y="493200"/>
            <a:ext cx="238581" cy="238581"/>
            <a:chOff x="8728347" y="1533511"/>
            <a:chExt cx="465347" cy="465347"/>
          </a:xfrm>
        </p:grpSpPr>
        <p:sp>
          <p:nvSpPr>
            <p:cNvPr id="108" name="Freeform 9">
              <a:extLst>
                <a:ext uri="{FF2B5EF4-FFF2-40B4-BE49-F238E27FC236}">
                  <a16:creationId xmlns:a16="http://schemas.microsoft.com/office/drawing/2014/main" id="{1EC80E50-83A6-4952-BC9E-86AFEF7467AC}"/>
                </a:ext>
              </a:extLst>
            </p:cNvPr>
            <p:cNvSpPr>
              <a:spLocks/>
            </p:cNvSpPr>
            <p:nvPr/>
          </p:nvSpPr>
          <p:spPr bwMode="auto">
            <a:xfrm>
              <a:off x="8892243" y="1533511"/>
              <a:ext cx="137555" cy="465347"/>
            </a:xfrm>
            <a:custGeom>
              <a:avLst/>
              <a:gdLst>
                <a:gd name="T0" fmla="*/ 53 w 106"/>
                <a:gd name="T1" fmla="*/ 358 h 358"/>
                <a:gd name="T2" fmla="*/ 0 w 106"/>
                <a:gd name="T3" fmla="*/ 306 h 358"/>
                <a:gd name="T4" fmla="*/ 0 w 106"/>
                <a:gd name="T5" fmla="*/ 52 h 358"/>
                <a:gd name="T6" fmla="*/ 53 w 106"/>
                <a:gd name="T7" fmla="*/ 0 h 358"/>
                <a:gd name="T8" fmla="*/ 106 w 106"/>
                <a:gd name="T9" fmla="*/ 52 h 358"/>
                <a:gd name="T10" fmla="*/ 106 w 106"/>
                <a:gd name="T11" fmla="*/ 306 h 358"/>
                <a:gd name="T12" fmla="*/ 53 w 106"/>
                <a:gd name="T13" fmla="*/ 358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6" h="358">
                  <a:moveTo>
                    <a:pt x="53" y="358"/>
                  </a:moveTo>
                  <a:cubicBezTo>
                    <a:pt x="24" y="358"/>
                    <a:pt x="0" y="335"/>
                    <a:pt x="0" y="306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23"/>
                    <a:pt x="24" y="0"/>
                    <a:pt x="53" y="0"/>
                  </a:cubicBezTo>
                  <a:cubicBezTo>
                    <a:pt x="82" y="0"/>
                    <a:pt x="106" y="23"/>
                    <a:pt x="106" y="52"/>
                  </a:cubicBezTo>
                  <a:cubicBezTo>
                    <a:pt x="106" y="306"/>
                    <a:pt x="106" y="306"/>
                    <a:pt x="106" y="306"/>
                  </a:cubicBezTo>
                  <a:cubicBezTo>
                    <a:pt x="106" y="335"/>
                    <a:pt x="82" y="358"/>
                    <a:pt x="53" y="358"/>
                  </a:cubicBezTo>
                  <a:close/>
                </a:path>
              </a:pathLst>
            </a:custGeom>
            <a:solidFill>
              <a:schemeClr val="accent4">
                <a:alpha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UA"/>
            </a:p>
          </p:txBody>
        </p:sp>
        <p:sp>
          <p:nvSpPr>
            <p:cNvPr id="109" name="Freeform 10">
              <a:extLst>
                <a:ext uri="{FF2B5EF4-FFF2-40B4-BE49-F238E27FC236}">
                  <a16:creationId xmlns:a16="http://schemas.microsoft.com/office/drawing/2014/main" id="{29FBC861-E063-45EE-9A20-6213EDB44019}"/>
                </a:ext>
              </a:extLst>
            </p:cNvPr>
            <p:cNvSpPr>
              <a:spLocks/>
            </p:cNvSpPr>
            <p:nvPr/>
          </p:nvSpPr>
          <p:spPr bwMode="auto">
            <a:xfrm>
              <a:off x="8728347" y="1697407"/>
              <a:ext cx="465347" cy="137555"/>
            </a:xfrm>
            <a:custGeom>
              <a:avLst/>
              <a:gdLst>
                <a:gd name="T0" fmla="*/ 358 w 358"/>
                <a:gd name="T1" fmla="*/ 53 h 106"/>
                <a:gd name="T2" fmla="*/ 306 w 358"/>
                <a:gd name="T3" fmla="*/ 106 h 106"/>
                <a:gd name="T4" fmla="*/ 52 w 358"/>
                <a:gd name="T5" fmla="*/ 106 h 106"/>
                <a:gd name="T6" fmla="*/ 0 w 358"/>
                <a:gd name="T7" fmla="*/ 53 h 106"/>
                <a:gd name="T8" fmla="*/ 52 w 358"/>
                <a:gd name="T9" fmla="*/ 0 h 106"/>
                <a:gd name="T10" fmla="*/ 306 w 358"/>
                <a:gd name="T11" fmla="*/ 0 h 106"/>
                <a:gd name="T12" fmla="*/ 358 w 358"/>
                <a:gd name="T13" fmla="*/ 5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8" h="106">
                  <a:moveTo>
                    <a:pt x="358" y="53"/>
                  </a:moveTo>
                  <a:cubicBezTo>
                    <a:pt x="358" y="82"/>
                    <a:pt x="335" y="106"/>
                    <a:pt x="306" y="106"/>
                  </a:cubicBezTo>
                  <a:cubicBezTo>
                    <a:pt x="52" y="106"/>
                    <a:pt x="52" y="106"/>
                    <a:pt x="52" y="106"/>
                  </a:cubicBezTo>
                  <a:cubicBezTo>
                    <a:pt x="23" y="106"/>
                    <a:pt x="0" y="82"/>
                    <a:pt x="0" y="53"/>
                  </a:cubicBezTo>
                  <a:cubicBezTo>
                    <a:pt x="0" y="24"/>
                    <a:pt x="23" y="0"/>
                    <a:pt x="52" y="0"/>
                  </a:cubicBezTo>
                  <a:cubicBezTo>
                    <a:pt x="306" y="0"/>
                    <a:pt x="306" y="0"/>
                    <a:pt x="306" y="0"/>
                  </a:cubicBezTo>
                  <a:cubicBezTo>
                    <a:pt x="335" y="0"/>
                    <a:pt x="358" y="24"/>
                    <a:pt x="358" y="53"/>
                  </a:cubicBezTo>
                  <a:close/>
                </a:path>
              </a:pathLst>
            </a:custGeom>
            <a:solidFill>
              <a:schemeClr val="accent4">
                <a:alpha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UA"/>
            </a:p>
          </p:txBody>
        </p:sp>
      </p:grpSp>
      <p:grpSp>
        <p:nvGrpSpPr>
          <p:cNvPr id="127" name="Grupo 126">
            <a:extLst>
              <a:ext uri="{FF2B5EF4-FFF2-40B4-BE49-F238E27FC236}">
                <a16:creationId xmlns:a16="http://schemas.microsoft.com/office/drawing/2014/main" id="{23B9E3C7-F324-4784-B122-47A8FCF2F30A}"/>
              </a:ext>
            </a:extLst>
          </p:cNvPr>
          <p:cNvGrpSpPr/>
          <p:nvPr/>
        </p:nvGrpSpPr>
        <p:grpSpPr>
          <a:xfrm rot="17330042">
            <a:off x="4425627" y="9850625"/>
            <a:ext cx="1887641" cy="3157859"/>
            <a:chOff x="4613467" y="1151652"/>
            <a:chExt cx="2909982" cy="4868148"/>
          </a:xfrm>
        </p:grpSpPr>
        <p:grpSp>
          <p:nvGrpSpPr>
            <p:cNvPr id="111" name="Group 51">
              <a:extLst>
                <a:ext uri="{FF2B5EF4-FFF2-40B4-BE49-F238E27FC236}">
                  <a16:creationId xmlns:a16="http://schemas.microsoft.com/office/drawing/2014/main" id="{0310F752-D13D-42B7-AD9D-615D1C9D9AFE}"/>
                </a:ext>
              </a:extLst>
            </p:cNvPr>
            <p:cNvGrpSpPr/>
            <p:nvPr/>
          </p:nvGrpSpPr>
          <p:grpSpPr>
            <a:xfrm>
              <a:off x="6040355" y="4688684"/>
              <a:ext cx="1483094" cy="1331116"/>
              <a:chOff x="3786188" y="1122363"/>
              <a:chExt cx="1347788" cy="1209675"/>
            </a:xfrm>
          </p:grpSpPr>
          <p:sp>
            <p:nvSpPr>
              <p:cNvPr id="112" name="Freeform 12">
                <a:extLst>
                  <a:ext uri="{FF2B5EF4-FFF2-40B4-BE49-F238E27FC236}">
                    <a16:creationId xmlns:a16="http://schemas.microsoft.com/office/drawing/2014/main" id="{0BBDDAA9-84EF-4CDB-BEDD-85D78EDDC9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29063" y="1238250"/>
                <a:ext cx="1046163" cy="819150"/>
              </a:xfrm>
              <a:custGeom>
                <a:avLst/>
                <a:gdLst>
                  <a:gd name="T0" fmla="*/ 264 w 279"/>
                  <a:gd name="T1" fmla="*/ 47 h 218"/>
                  <a:gd name="T2" fmla="*/ 279 w 279"/>
                  <a:gd name="T3" fmla="*/ 72 h 218"/>
                  <a:gd name="T4" fmla="*/ 171 w 279"/>
                  <a:gd name="T5" fmla="*/ 31 h 218"/>
                  <a:gd name="T6" fmla="*/ 18 w 279"/>
                  <a:gd name="T7" fmla="*/ 163 h 218"/>
                  <a:gd name="T8" fmla="*/ 27 w 279"/>
                  <a:gd name="T9" fmla="*/ 218 h 218"/>
                  <a:gd name="T10" fmla="*/ 12 w 279"/>
                  <a:gd name="T11" fmla="*/ 193 h 218"/>
                  <a:gd name="T12" fmla="*/ 3 w 279"/>
                  <a:gd name="T13" fmla="*/ 138 h 218"/>
                  <a:gd name="T14" fmla="*/ 157 w 279"/>
                  <a:gd name="T15" fmla="*/ 6 h 218"/>
                  <a:gd name="T16" fmla="*/ 264 w 279"/>
                  <a:gd name="T17" fmla="*/ 47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9" h="218">
                    <a:moveTo>
                      <a:pt x="264" y="47"/>
                    </a:moveTo>
                    <a:cubicBezTo>
                      <a:pt x="279" y="72"/>
                      <a:pt x="279" y="72"/>
                      <a:pt x="279" y="72"/>
                    </a:cubicBezTo>
                    <a:cubicBezTo>
                      <a:pt x="261" y="41"/>
                      <a:pt x="221" y="24"/>
                      <a:pt x="171" y="31"/>
                    </a:cubicBezTo>
                    <a:cubicBezTo>
                      <a:pt x="97" y="41"/>
                      <a:pt x="28" y="100"/>
                      <a:pt x="18" y="163"/>
                    </a:cubicBezTo>
                    <a:cubicBezTo>
                      <a:pt x="14" y="184"/>
                      <a:pt x="18" y="202"/>
                      <a:pt x="27" y="218"/>
                    </a:cubicBezTo>
                    <a:cubicBezTo>
                      <a:pt x="12" y="193"/>
                      <a:pt x="12" y="193"/>
                      <a:pt x="12" y="193"/>
                    </a:cubicBezTo>
                    <a:cubicBezTo>
                      <a:pt x="3" y="178"/>
                      <a:pt x="0" y="159"/>
                      <a:pt x="3" y="138"/>
                    </a:cubicBezTo>
                    <a:cubicBezTo>
                      <a:pt x="14" y="75"/>
                      <a:pt x="83" y="16"/>
                      <a:pt x="157" y="6"/>
                    </a:cubicBezTo>
                    <a:cubicBezTo>
                      <a:pt x="207" y="0"/>
                      <a:pt x="247" y="16"/>
                      <a:pt x="264" y="47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UA"/>
              </a:p>
            </p:txBody>
          </p:sp>
          <p:sp>
            <p:nvSpPr>
              <p:cNvPr id="113" name="Freeform 13">
                <a:extLst>
                  <a:ext uri="{FF2B5EF4-FFF2-40B4-BE49-F238E27FC236}">
                    <a16:creationId xmlns:a16="http://schemas.microsoft.com/office/drawing/2014/main" id="{8E616808-C0D2-49BE-B725-E17569E5B6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71913" y="1355725"/>
                <a:ext cx="1262063" cy="976313"/>
              </a:xfrm>
              <a:custGeom>
                <a:avLst/>
                <a:gdLst>
                  <a:gd name="T0" fmla="*/ 307 w 336"/>
                  <a:gd name="T1" fmla="*/ 0 h 260"/>
                  <a:gd name="T2" fmla="*/ 321 w 336"/>
                  <a:gd name="T3" fmla="*/ 25 h 260"/>
                  <a:gd name="T4" fmla="*/ 332 w 336"/>
                  <a:gd name="T5" fmla="*/ 92 h 260"/>
                  <a:gd name="T6" fmla="*/ 145 w 336"/>
                  <a:gd name="T7" fmla="*/ 252 h 260"/>
                  <a:gd name="T8" fmla="*/ 14 w 336"/>
                  <a:gd name="T9" fmla="*/ 202 h 260"/>
                  <a:gd name="T10" fmla="*/ 0 w 336"/>
                  <a:gd name="T11" fmla="*/ 178 h 260"/>
                  <a:gd name="T12" fmla="*/ 131 w 336"/>
                  <a:gd name="T13" fmla="*/ 227 h 260"/>
                  <a:gd name="T14" fmla="*/ 318 w 336"/>
                  <a:gd name="T15" fmla="*/ 67 h 260"/>
                  <a:gd name="T16" fmla="*/ 307 w 336"/>
                  <a:gd name="T17" fmla="*/ 0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6" h="260">
                    <a:moveTo>
                      <a:pt x="307" y="0"/>
                    </a:moveTo>
                    <a:cubicBezTo>
                      <a:pt x="321" y="25"/>
                      <a:pt x="321" y="25"/>
                      <a:pt x="321" y="25"/>
                    </a:cubicBezTo>
                    <a:cubicBezTo>
                      <a:pt x="332" y="44"/>
                      <a:pt x="336" y="66"/>
                      <a:pt x="332" y="92"/>
                    </a:cubicBezTo>
                    <a:cubicBezTo>
                      <a:pt x="319" y="168"/>
                      <a:pt x="236" y="240"/>
                      <a:pt x="145" y="252"/>
                    </a:cubicBezTo>
                    <a:cubicBezTo>
                      <a:pt x="84" y="260"/>
                      <a:pt x="36" y="240"/>
                      <a:pt x="14" y="202"/>
                    </a:cubicBezTo>
                    <a:cubicBezTo>
                      <a:pt x="0" y="178"/>
                      <a:pt x="0" y="178"/>
                      <a:pt x="0" y="178"/>
                    </a:cubicBezTo>
                    <a:cubicBezTo>
                      <a:pt x="21" y="215"/>
                      <a:pt x="70" y="236"/>
                      <a:pt x="131" y="227"/>
                    </a:cubicBezTo>
                    <a:cubicBezTo>
                      <a:pt x="221" y="215"/>
                      <a:pt x="305" y="143"/>
                      <a:pt x="318" y="67"/>
                    </a:cubicBezTo>
                    <a:cubicBezTo>
                      <a:pt x="322" y="41"/>
                      <a:pt x="318" y="19"/>
                      <a:pt x="307" y="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UA"/>
              </a:p>
            </p:txBody>
          </p:sp>
          <p:sp>
            <p:nvSpPr>
              <p:cNvPr id="114" name="Freeform 14">
                <a:extLst>
                  <a:ext uri="{FF2B5EF4-FFF2-40B4-BE49-F238E27FC236}">
                    <a16:creationId xmlns:a16="http://schemas.microsoft.com/office/drawing/2014/main" id="{334950A7-74D2-44B3-97C6-EAB5A31E6DA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86188" y="1122363"/>
                <a:ext cx="1323975" cy="1135063"/>
              </a:xfrm>
              <a:custGeom>
                <a:avLst/>
                <a:gdLst>
                  <a:gd name="T0" fmla="*/ 199 w 353"/>
                  <a:gd name="T1" fmla="*/ 13 h 302"/>
                  <a:gd name="T2" fmla="*/ 341 w 353"/>
                  <a:gd name="T3" fmla="*/ 129 h 302"/>
                  <a:gd name="T4" fmla="*/ 154 w 353"/>
                  <a:gd name="T5" fmla="*/ 289 h 302"/>
                  <a:gd name="T6" fmla="*/ 12 w 353"/>
                  <a:gd name="T7" fmla="*/ 173 h 302"/>
                  <a:gd name="T8" fmla="*/ 199 w 353"/>
                  <a:gd name="T9" fmla="*/ 13 h 302"/>
                  <a:gd name="T10" fmla="*/ 158 w 353"/>
                  <a:gd name="T11" fmla="*/ 265 h 302"/>
                  <a:gd name="T12" fmla="*/ 311 w 353"/>
                  <a:gd name="T13" fmla="*/ 133 h 302"/>
                  <a:gd name="T14" fmla="*/ 195 w 353"/>
                  <a:gd name="T15" fmla="*/ 37 h 302"/>
                  <a:gd name="T16" fmla="*/ 41 w 353"/>
                  <a:gd name="T17" fmla="*/ 169 h 302"/>
                  <a:gd name="T18" fmla="*/ 158 w 353"/>
                  <a:gd name="T19" fmla="*/ 265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53" h="302">
                    <a:moveTo>
                      <a:pt x="199" y="13"/>
                    </a:moveTo>
                    <a:cubicBezTo>
                      <a:pt x="290" y="0"/>
                      <a:pt x="353" y="52"/>
                      <a:pt x="341" y="129"/>
                    </a:cubicBezTo>
                    <a:cubicBezTo>
                      <a:pt x="328" y="205"/>
                      <a:pt x="244" y="277"/>
                      <a:pt x="154" y="289"/>
                    </a:cubicBezTo>
                    <a:cubicBezTo>
                      <a:pt x="63" y="302"/>
                      <a:pt x="0" y="250"/>
                      <a:pt x="12" y="173"/>
                    </a:cubicBezTo>
                    <a:cubicBezTo>
                      <a:pt x="25" y="97"/>
                      <a:pt x="108" y="25"/>
                      <a:pt x="199" y="13"/>
                    </a:cubicBezTo>
                    <a:close/>
                    <a:moveTo>
                      <a:pt x="158" y="265"/>
                    </a:moveTo>
                    <a:cubicBezTo>
                      <a:pt x="232" y="255"/>
                      <a:pt x="301" y="196"/>
                      <a:pt x="311" y="133"/>
                    </a:cubicBezTo>
                    <a:cubicBezTo>
                      <a:pt x="322" y="70"/>
                      <a:pt x="270" y="27"/>
                      <a:pt x="195" y="37"/>
                    </a:cubicBezTo>
                    <a:cubicBezTo>
                      <a:pt x="121" y="47"/>
                      <a:pt x="52" y="106"/>
                      <a:pt x="41" y="169"/>
                    </a:cubicBezTo>
                    <a:cubicBezTo>
                      <a:pt x="31" y="232"/>
                      <a:pt x="83" y="275"/>
                      <a:pt x="158" y="265"/>
                    </a:cubicBezTo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UA"/>
              </a:p>
            </p:txBody>
          </p:sp>
        </p:grpSp>
        <p:grpSp>
          <p:nvGrpSpPr>
            <p:cNvPr id="115" name="Group 58">
              <a:extLst>
                <a:ext uri="{FF2B5EF4-FFF2-40B4-BE49-F238E27FC236}">
                  <a16:creationId xmlns:a16="http://schemas.microsoft.com/office/drawing/2014/main" id="{43A6DAB5-DF9F-4791-8BE9-DD4F0B950E1B}"/>
                </a:ext>
              </a:extLst>
            </p:cNvPr>
            <p:cNvGrpSpPr/>
            <p:nvPr/>
          </p:nvGrpSpPr>
          <p:grpSpPr>
            <a:xfrm>
              <a:off x="4613467" y="3871498"/>
              <a:ext cx="620099" cy="642144"/>
              <a:chOff x="3082928" y="1601788"/>
              <a:chExt cx="669922" cy="693738"/>
            </a:xfrm>
          </p:grpSpPr>
          <p:sp>
            <p:nvSpPr>
              <p:cNvPr id="116" name="Freeform 26">
                <a:extLst>
                  <a:ext uri="{FF2B5EF4-FFF2-40B4-BE49-F238E27FC236}">
                    <a16:creationId xmlns:a16="http://schemas.microsoft.com/office/drawing/2014/main" id="{9413D920-CE46-41A0-92F4-B5A99E9315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95663" y="1601788"/>
                <a:ext cx="109538" cy="273050"/>
              </a:xfrm>
              <a:custGeom>
                <a:avLst/>
                <a:gdLst>
                  <a:gd name="T0" fmla="*/ 0 w 69"/>
                  <a:gd name="T1" fmla="*/ 0 h 172"/>
                  <a:gd name="T2" fmla="*/ 43 w 69"/>
                  <a:gd name="T3" fmla="*/ 26 h 172"/>
                  <a:gd name="T4" fmla="*/ 69 w 69"/>
                  <a:gd name="T5" fmla="*/ 172 h 172"/>
                  <a:gd name="T6" fmla="*/ 26 w 69"/>
                  <a:gd name="T7" fmla="*/ 144 h 172"/>
                  <a:gd name="T8" fmla="*/ 0 w 69"/>
                  <a:gd name="T9" fmla="*/ 0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" h="172">
                    <a:moveTo>
                      <a:pt x="0" y="0"/>
                    </a:moveTo>
                    <a:lnTo>
                      <a:pt x="43" y="26"/>
                    </a:lnTo>
                    <a:lnTo>
                      <a:pt x="69" y="172"/>
                    </a:lnTo>
                    <a:lnTo>
                      <a:pt x="26" y="14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UA"/>
              </a:p>
            </p:txBody>
          </p:sp>
          <p:sp>
            <p:nvSpPr>
              <p:cNvPr id="117" name="Freeform 27">
                <a:extLst>
                  <a:ext uri="{FF2B5EF4-FFF2-40B4-BE49-F238E27FC236}">
                    <a16:creationId xmlns:a16="http://schemas.microsoft.com/office/drawing/2014/main" id="{BE11DC16-5627-4E86-843A-B66EDFFA5F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09913" y="2020888"/>
                <a:ext cx="288925" cy="136525"/>
              </a:xfrm>
              <a:custGeom>
                <a:avLst/>
                <a:gdLst>
                  <a:gd name="T0" fmla="*/ 139 w 182"/>
                  <a:gd name="T1" fmla="*/ 0 h 86"/>
                  <a:gd name="T2" fmla="*/ 182 w 182"/>
                  <a:gd name="T3" fmla="*/ 29 h 86"/>
                  <a:gd name="T4" fmla="*/ 43 w 182"/>
                  <a:gd name="T5" fmla="*/ 86 h 86"/>
                  <a:gd name="T6" fmla="*/ 0 w 182"/>
                  <a:gd name="T7" fmla="*/ 60 h 86"/>
                  <a:gd name="T8" fmla="*/ 139 w 182"/>
                  <a:gd name="T9" fmla="*/ 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2" h="86">
                    <a:moveTo>
                      <a:pt x="139" y="0"/>
                    </a:moveTo>
                    <a:lnTo>
                      <a:pt x="182" y="29"/>
                    </a:lnTo>
                    <a:lnTo>
                      <a:pt x="43" y="86"/>
                    </a:lnTo>
                    <a:lnTo>
                      <a:pt x="0" y="60"/>
                    </a:lnTo>
                    <a:lnTo>
                      <a:pt x="139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UA"/>
              </a:p>
            </p:txBody>
          </p:sp>
          <p:sp>
            <p:nvSpPr>
              <p:cNvPr id="118" name="Freeform 28">
                <a:extLst>
                  <a:ext uri="{FF2B5EF4-FFF2-40B4-BE49-F238E27FC236}">
                    <a16:creationId xmlns:a16="http://schemas.microsoft.com/office/drawing/2014/main" id="{F6D164B8-1D02-4FD7-B77F-D428F78F44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60750" y="1868488"/>
                <a:ext cx="292100" cy="139700"/>
              </a:xfrm>
              <a:custGeom>
                <a:avLst/>
                <a:gdLst>
                  <a:gd name="T0" fmla="*/ 141 w 184"/>
                  <a:gd name="T1" fmla="*/ 0 h 88"/>
                  <a:gd name="T2" fmla="*/ 184 w 184"/>
                  <a:gd name="T3" fmla="*/ 28 h 88"/>
                  <a:gd name="T4" fmla="*/ 45 w 184"/>
                  <a:gd name="T5" fmla="*/ 88 h 88"/>
                  <a:gd name="T6" fmla="*/ 0 w 184"/>
                  <a:gd name="T7" fmla="*/ 60 h 88"/>
                  <a:gd name="T8" fmla="*/ 141 w 184"/>
                  <a:gd name="T9" fmla="*/ 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4" h="88">
                    <a:moveTo>
                      <a:pt x="141" y="0"/>
                    </a:moveTo>
                    <a:lnTo>
                      <a:pt x="184" y="28"/>
                    </a:lnTo>
                    <a:lnTo>
                      <a:pt x="45" y="88"/>
                    </a:lnTo>
                    <a:lnTo>
                      <a:pt x="0" y="60"/>
                    </a:lnTo>
                    <a:lnTo>
                      <a:pt x="141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UA"/>
              </a:p>
            </p:txBody>
          </p:sp>
          <p:sp>
            <p:nvSpPr>
              <p:cNvPr id="119" name="Freeform 29">
                <a:extLst>
                  <a:ext uri="{FF2B5EF4-FFF2-40B4-BE49-F238E27FC236}">
                    <a16:creationId xmlns:a16="http://schemas.microsoft.com/office/drawing/2014/main" id="{A25013B2-4B93-426B-8315-BCBE151F7F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57600" y="1735138"/>
                <a:ext cx="95250" cy="177800"/>
              </a:xfrm>
              <a:custGeom>
                <a:avLst/>
                <a:gdLst>
                  <a:gd name="T0" fmla="*/ 0 w 60"/>
                  <a:gd name="T1" fmla="*/ 0 h 112"/>
                  <a:gd name="T2" fmla="*/ 46 w 60"/>
                  <a:gd name="T3" fmla="*/ 28 h 112"/>
                  <a:gd name="T4" fmla="*/ 60 w 60"/>
                  <a:gd name="T5" fmla="*/ 112 h 112"/>
                  <a:gd name="T6" fmla="*/ 17 w 60"/>
                  <a:gd name="T7" fmla="*/ 84 h 112"/>
                  <a:gd name="T8" fmla="*/ 0 w 60"/>
                  <a:gd name="T9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112">
                    <a:moveTo>
                      <a:pt x="0" y="0"/>
                    </a:moveTo>
                    <a:lnTo>
                      <a:pt x="46" y="28"/>
                    </a:lnTo>
                    <a:lnTo>
                      <a:pt x="60" y="112"/>
                    </a:lnTo>
                    <a:lnTo>
                      <a:pt x="17" y="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UA"/>
              </a:p>
            </p:txBody>
          </p:sp>
          <p:sp>
            <p:nvSpPr>
              <p:cNvPr id="120" name="Freeform 30">
                <a:extLst>
                  <a:ext uri="{FF2B5EF4-FFF2-40B4-BE49-F238E27FC236}">
                    <a16:creationId xmlns:a16="http://schemas.microsoft.com/office/drawing/2014/main" id="{A0CAEA67-DE53-44B4-998E-77AA4D197D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71850" y="2195513"/>
                <a:ext cx="203200" cy="100013"/>
              </a:xfrm>
              <a:custGeom>
                <a:avLst/>
                <a:gdLst>
                  <a:gd name="T0" fmla="*/ 82 w 128"/>
                  <a:gd name="T1" fmla="*/ 0 h 63"/>
                  <a:gd name="T2" fmla="*/ 128 w 128"/>
                  <a:gd name="T3" fmla="*/ 27 h 63"/>
                  <a:gd name="T4" fmla="*/ 44 w 128"/>
                  <a:gd name="T5" fmla="*/ 63 h 63"/>
                  <a:gd name="T6" fmla="*/ 0 w 128"/>
                  <a:gd name="T7" fmla="*/ 34 h 63"/>
                  <a:gd name="T8" fmla="*/ 82 w 128"/>
                  <a:gd name="T9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8" h="63">
                    <a:moveTo>
                      <a:pt x="82" y="0"/>
                    </a:moveTo>
                    <a:lnTo>
                      <a:pt x="128" y="27"/>
                    </a:lnTo>
                    <a:lnTo>
                      <a:pt x="44" y="63"/>
                    </a:lnTo>
                    <a:lnTo>
                      <a:pt x="0" y="34"/>
                    </a:lnTo>
                    <a:lnTo>
                      <a:pt x="82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UA"/>
              </a:p>
            </p:txBody>
          </p:sp>
          <p:sp>
            <p:nvSpPr>
              <p:cNvPr id="121" name="Freeform 31">
                <a:extLst>
                  <a:ext uri="{FF2B5EF4-FFF2-40B4-BE49-F238E27FC236}">
                    <a16:creationId xmlns:a16="http://schemas.microsoft.com/office/drawing/2014/main" id="{AA0E8EC0-E848-48FD-AC06-E1D82918E5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60750" y="1963738"/>
                <a:ext cx="114300" cy="274638"/>
              </a:xfrm>
              <a:custGeom>
                <a:avLst/>
                <a:gdLst>
                  <a:gd name="T0" fmla="*/ 0 w 72"/>
                  <a:gd name="T1" fmla="*/ 0 h 173"/>
                  <a:gd name="T2" fmla="*/ 45 w 72"/>
                  <a:gd name="T3" fmla="*/ 28 h 173"/>
                  <a:gd name="T4" fmla="*/ 72 w 72"/>
                  <a:gd name="T5" fmla="*/ 173 h 173"/>
                  <a:gd name="T6" fmla="*/ 26 w 72"/>
                  <a:gd name="T7" fmla="*/ 146 h 173"/>
                  <a:gd name="T8" fmla="*/ 0 w 72"/>
                  <a:gd name="T9" fmla="*/ 0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" h="173">
                    <a:moveTo>
                      <a:pt x="0" y="0"/>
                    </a:moveTo>
                    <a:lnTo>
                      <a:pt x="45" y="28"/>
                    </a:lnTo>
                    <a:lnTo>
                      <a:pt x="72" y="173"/>
                    </a:lnTo>
                    <a:lnTo>
                      <a:pt x="26" y="14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UA"/>
              </a:p>
            </p:txBody>
          </p:sp>
          <p:sp>
            <p:nvSpPr>
              <p:cNvPr id="122" name="Freeform 32">
                <a:extLst>
                  <a:ext uri="{FF2B5EF4-FFF2-40B4-BE49-F238E27FC236}">
                    <a16:creationId xmlns:a16="http://schemas.microsoft.com/office/drawing/2014/main" id="{9ACEB7D2-E9DB-4949-ABB0-503A9A0537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82928" y="1601791"/>
                <a:ext cx="609653" cy="647698"/>
              </a:xfrm>
              <a:custGeom>
                <a:avLst/>
                <a:gdLst>
                  <a:gd name="T0" fmla="*/ 197 w 379"/>
                  <a:gd name="T1" fmla="*/ 0 h 408"/>
                  <a:gd name="T2" fmla="*/ 223 w 379"/>
                  <a:gd name="T3" fmla="*/ 144 h 408"/>
                  <a:gd name="T4" fmla="*/ 362 w 379"/>
                  <a:gd name="T5" fmla="*/ 84 h 408"/>
                  <a:gd name="T6" fmla="*/ 379 w 379"/>
                  <a:gd name="T7" fmla="*/ 168 h 408"/>
                  <a:gd name="T8" fmla="*/ 238 w 379"/>
                  <a:gd name="T9" fmla="*/ 228 h 408"/>
                  <a:gd name="T10" fmla="*/ 264 w 379"/>
                  <a:gd name="T11" fmla="*/ 374 h 408"/>
                  <a:gd name="T12" fmla="*/ 182 w 379"/>
                  <a:gd name="T13" fmla="*/ 408 h 408"/>
                  <a:gd name="T14" fmla="*/ 156 w 379"/>
                  <a:gd name="T15" fmla="*/ 264 h 408"/>
                  <a:gd name="T16" fmla="*/ 17 w 379"/>
                  <a:gd name="T17" fmla="*/ 324 h 408"/>
                  <a:gd name="T18" fmla="*/ 0 w 379"/>
                  <a:gd name="T19" fmla="*/ 237 h 408"/>
                  <a:gd name="T20" fmla="*/ 142 w 379"/>
                  <a:gd name="T21" fmla="*/ 177 h 408"/>
                  <a:gd name="T22" fmla="*/ 115 w 379"/>
                  <a:gd name="T23" fmla="*/ 33 h 408"/>
                  <a:gd name="T24" fmla="*/ 197 w 379"/>
                  <a:gd name="T25" fmla="*/ 0 h 4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79" h="408">
                    <a:moveTo>
                      <a:pt x="197" y="0"/>
                    </a:moveTo>
                    <a:lnTo>
                      <a:pt x="223" y="144"/>
                    </a:lnTo>
                    <a:lnTo>
                      <a:pt x="362" y="84"/>
                    </a:lnTo>
                    <a:lnTo>
                      <a:pt x="379" y="168"/>
                    </a:lnTo>
                    <a:lnTo>
                      <a:pt x="238" y="228"/>
                    </a:lnTo>
                    <a:lnTo>
                      <a:pt x="264" y="374"/>
                    </a:lnTo>
                    <a:lnTo>
                      <a:pt x="182" y="408"/>
                    </a:lnTo>
                    <a:lnTo>
                      <a:pt x="156" y="264"/>
                    </a:lnTo>
                    <a:lnTo>
                      <a:pt x="17" y="324"/>
                    </a:lnTo>
                    <a:lnTo>
                      <a:pt x="0" y="237"/>
                    </a:lnTo>
                    <a:lnTo>
                      <a:pt x="142" y="177"/>
                    </a:lnTo>
                    <a:lnTo>
                      <a:pt x="115" y="33"/>
                    </a:lnTo>
                    <a:lnTo>
                      <a:pt x="197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UA"/>
              </a:p>
            </p:txBody>
          </p:sp>
        </p:grpSp>
        <p:grpSp>
          <p:nvGrpSpPr>
            <p:cNvPr id="123" name="Group 69">
              <a:extLst>
                <a:ext uri="{FF2B5EF4-FFF2-40B4-BE49-F238E27FC236}">
                  <a16:creationId xmlns:a16="http://schemas.microsoft.com/office/drawing/2014/main" id="{CB2B7BC3-3314-4EAD-BF9D-53196AF43B02}"/>
                </a:ext>
              </a:extLst>
            </p:cNvPr>
            <p:cNvGrpSpPr/>
            <p:nvPr/>
          </p:nvGrpSpPr>
          <p:grpSpPr>
            <a:xfrm rot="19614422">
              <a:off x="5216534" y="1151652"/>
              <a:ext cx="953176" cy="512377"/>
              <a:chOff x="1393036" y="1869116"/>
              <a:chExt cx="1953280" cy="1049980"/>
            </a:xfrm>
          </p:grpSpPr>
          <p:sp>
            <p:nvSpPr>
              <p:cNvPr id="124" name="Freeform 5">
                <a:extLst>
                  <a:ext uri="{FF2B5EF4-FFF2-40B4-BE49-F238E27FC236}">
                    <a16:creationId xmlns:a16="http://schemas.microsoft.com/office/drawing/2014/main" id="{1BC622FA-2BEB-4E63-9F52-AFD0893A8E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93036" y="1934737"/>
                <a:ext cx="1953280" cy="984359"/>
              </a:xfrm>
              <a:custGeom>
                <a:avLst/>
                <a:gdLst>
                  <a:gd name="T0" fmla="*/ 286 w 571"/>
                  <a:gd name="T1" fmla="*/ 286 h 286"/>
                  <a:gd name="T2" fmla="*/ 0 w 571"/>
                  <a:gd name="T3" fmla="*/ 0 h 286"/>
                  <a:gd name="T4" fmla="*/ 112 w 571"/>
                  <a:gd name="T5" fmla="*/ 0 h 286"/>
                  <a:gd name="T6" fmla="*/ 286 w 571"/>
                  <a:gd name="T7" fmla="*/ 174 h 286"/>
                  <a:gd name="T8" fmla="*/ 459 w 571"/>
                  <a:gd name="T9" fmla="*/ 0 h 286"/>
                  <a:gd name="T10" fmla="*/ 571 w 571"/>
                  <a:gd name="T11" fmla="*/ 0 h 286"/>
                  <a:gd name="T12" fmla="*/ 286 w 571"/>
                  <a:gd name="T13" fmla="*/ 286 h 2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71" h="286">
                    <a:moveTo>
                      <a:pt x="286" y="286"/>
                    </a:moveTo>
                    <a:cubicBezTo>
                      <a:pt x="128" y="286"/>
                      <a:pt x="0" y="158"/>
                      <a:pt x="0" y="0"/>
                    </a:cubicBezTo>
                    <a:cubicBezTo>
                      <a:pt x="112" y="0"/>
                      <a:pt x="112" y="0"/>
                      <a:pt x="112" y="0"/>
                    </a:cubicBezTo>
                    <a:cubicBezTo>
                      <a:pt x="112" y="96"/>
                      <a:pt x="190" y="174"/>
                      <a:pt x="286" y="174"/>
                    </a:cubicBezTo>
                    <a:cubicBezTo>
                      <a:pt x="381" y="174"/>
                      <a:pt x="459" y="96"/>
                      <a:pt x="459" y="0"/>
                    </a:cubicBezTo>
                    <a:cubicBezTo>
                      <a:pt x="571" y="0"/>
                      <a:pt x="571" y="0"/>
                      <a:pt x="571" y="0"/>
                    </a:cubicBezTo>
                    <a:cubicBezTo>
                      <a:pt x="571" y="158"/>
                      <a:pt x="443" y="286"/>
                      <a:pt x="286" y="28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scene3d>
                <a:camera prst="orthographicFront"/>
                <a:lightRig rig="soft" dir="t"/>
              </a:scene3d>
              <a:sp3d>
                <a:bevelT w="95250" h="50800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UA"/>
              </a:p>
            </p:txBody>
          </p:sp>
          <p:sp>
            <p:nvSpPr>
              <p:cNvPr id="125" name="Oval 6">
                <a:extLst>
                  <a:ext uri="{FF2B5EF4-FFF2-40B4-BE49-F238E27FC236}">
                    <a16:creationId xmlns:a16="http://schemas.microsoft.com/office/drawing/2014/main" id="{8C3593DF-932C-45AE-8C7C-D6BCF7B81A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93036" y="1869116"/>
                <a:ext cx="384094" cy="131248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UA"/>
              </a:p>
            </p:txBody>
          </p:sp>
          <p:sp>
            <p:nvSpPr>
              <p:cNvPr id="126" name="Oval 7">
                <a:extLst>
                  <a:ext uri="{FF2B5EF4-FFF2-40B4-BE49-F238E27FC236}">
                    <a16:creationId xmlns:a16="http://schemas.microsoft.com/office/drawing/2014/main" id="{55E6E082-0423-412C-9B1E-405421413D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62222" y="1869116"/>
                <a:ext cx="384094" cy="131248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UA"/>
              </a:p>
            </p:txBody>
          </p:sp>
        </p:grpSp>
      </p:grpSp>
      <p:grpSp>
        <p:nvGrpSpPr>
          <p:cNvPr id="133" name="Grupo 132">
            <a:extLst>
              <a:ext uri="{FF2B5EF4-FFF2-40B4-BE49-F238E27FC236}">
                <a16:creationId xmlns:a16="http://schemas.microsoft.com/office/drawing/2014/main" id="{3F753A19-73FE-4FCE-87FD-895D87B74475}"/>
              </a:ext>
            </a:extLst>
          </p:cNvPr>
          <p:cNvGrpSpPr/>
          <p:nvPr/>
        </p:nvGrpSpPr>
        <p:grpSpPr>
          <a:xfrm>
            <a:off x="4028126" y="5204157"/>
            <a:ext cx="1666793" cy="1326056"/>
            <a:chOff x="1061263" y="5119524"/>
            <a:chExt cx="1666793" cy="1326056"/>
          </a:xfrm>
        </p:grpSpPr>
        <p:sp>
          <p:nvSpPr>
            <p:cNvPr id="134" name="Rectangle 28">
              <a:extLst>
                <a:ext uri="{FF2B5EF4-FFF2-40B4-BE49-F238E27FC236}">
                  <a16:creationId xmlns:a16="http://schemas.microsoft.com/office/drawing/2014/main" id="{4EF5C4F2-50D1-4D8C-BEFE-A443A14D0D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1263" y="5599194"/>
              <a:ext cx="1666793" cy="8463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algn="ctr"/>
              <a:r>
                <a:rPr lang="es-419" altLang="ru-UA" sz="1100" dirty="0" err="1">
                  <a:solidFill>
                    <a:schemeClr val="bg2"/>
                  </a:solidFill>
                  <a:latin typeface="Montserrat Medium" panose="00000600000000000000" pitchFamily="50" charset="-52"/>
                </a:rPr>
                <a:t>Lorem</a:t>
              </a:r>
              <a:r>
                <a:rPr lang="es-419" altLang="ru-UA" sz="1100" dirty="0">
                  <a:solidFill>
                    <a:schemeClr val="bg2"/>
                  </a:solidFill>
                  <a:latin typeface="Montserrat Medium" panose="00000600000000000000" pitchFamily="50" charset="-52"/>
                </a:rPr>
                <a:t> </a:t>
              </a:r>
              <a:r>
                <a:rPr lang="es-419" altLang="ru-UA" sz="1100" dirty="0" err="1">
                  <a:solidFill>
                    <a:schemeClr val="bg2"/>
                  </a:solidFill>
                  <a:latin typeface="Montserrat Medium" panose="00000600000000000000" pitchFamily="50" charset="-52"/>
                </a:rPr>
                <a:t>ipsum</a:t>
              </a:r>
              <a:r>
                <a:rPr lang="es-419" altLang="ru-UA" sz="1100" dirty="0">
                  <a:solidFill>
                    <a:schemeClr val="bg2"/>
                  </a:solidFill>
                  <a:latin typeface="Montserrat Medium" panose="00000600000000000000" pitchFamily="50" charset="-52"/>
                </a:rPr>
                <a:t> dolor </a:t>
              </a:r>
              <a:r>
                <a:rPr lang="es-419" altLang="ru-UA" sz="1100" dirty="0" err="1">
                  <a:solidFill>
                    <a:schemeClr val="bg2"/>
                  </a:solidFill>
                  <a:latin typeface="Montserrat Medium" panose="00000600000000000000" pitchFamily="50" charset="-52"/>
                </a:rPr>
                <a:t>sit</a:t>
              </a:r>
              <a:r>
                <a:rPr lang="es-419" altLang="ru-UA" sz="1100" dirty="0">
                  <a:solidFill>
                    <a:schemeClr val="bg2"/>
                  </a:solidFill>
                  <a:latin typeface="Montserrat Medium" panose="00000600000000000000" pitchFamily="50" charset="-52"/>
                </a:rPr>
                <a:t> </a:t>
              </a:r>
              <a:r>
                <a:rPr lang="es-419" altLang="ru-UA" sz="1100" dirty="0" err="1">
                  <a:solidFill>
                    <a:schemeClr val="bg2"/>
                  </a:solidFill>
                  <a:latin typeface="Montserrat Medium" panose="00000600000000000000" pitchFamily="50" charset="-52"/>
                </a:rPr>
                <a:t>amet</a:t>
              </a:r>
              <a:r>
                <a:rPr lang="es-419" altLang="ru-UA" sz="1100" dirty="0">
                  <a:solidFill>
                    <a:schemeClr val="bg2"/>
                  </a:solidFill>
                  <a:latin typeface="Montserrat Medium" panose="00000600000000000000" pitchFamily="50" charset="-52"/>
                </a:rPr>
                <a:t>, </a:t>
              </a:r>
              <a:r>
                <a:rPr lang="es-419" altLang="ru-UA" sz="1100" dirty="0" err="1">
                  <a:solidFill>
                    <a:schemeClr val="bg2"/>
                  </a:solidFill>
                  <a:latin typeface="Montserrat Medium" panose="00000600000000000000" pitchFamily="50" charset="-52"/>
                </a:rPr>
                <a:t>consectetur</a:t>
              </a:r>
              <a:r>
                <a:rPr lang="es-419" altLang="ru-UA" sz="1100" dirty="0">
                  <a:solidFill>
                    <a:schemeClr val="bg2"/>
                  </a:solidFill>
                  <a:latin typeface="Montserrat Medium" panose="00000600000000000000" pitchFamily="50" charset="-52"/>
                </a:rPr>
                <a:t> </a:t>
              </a:r>
              <a:r>
                <a:rPr lang="es-419" altLang="ru-UA" sz="1100" dirty="0" err="1">
                  <a:solidFill>
                    <a:schemeClr val="bg2"/>
                  </a:solidFill>
                  <a:latin typeface="Montserrat Medium" panose="00000600000000000000" pitchFamily="50" charset="-52"/>
                </a:rPr>
                <a:t>adipiscing</a:t>
              </a:r>
              <a:r>
                <a:rPr lang="es-419" altLang="ru-UA" sz="1100" dirty="0">
                  <a:solidFill>
                    <a:schemeClr val="bg2"/>
                  </a:solidFill>
                  <a:latin typeface="Montserrat Medium" panose="00000600000000000000" pitchFamily="50" charset="-52"/>
                </a:rPr>
                <a:t> elit, sed do </a:t>
              </a:r>
              <a:r>
                <a:rPr lang="es-419" altLang="ru-UA" sz="1100" dirty="0" err="1">
                  <a:solidFill>
                    <a:schemeClr val="bg2"/>
                  </a:solidFill>
                  <a:latin typeface="Montserrat Medium" panose="00000600000000000000" pitchFamily="50" charset="-52"/>
                </a:rPr>
                <a:t>eiusmod</a:t>
              </a:r>
              <a:r>
                <a:rPr lang="es-419" altLang="ru-UA" sz="1100" dirty="0">
                  <a:solidFill>
                    <a:schemeClr val="bg2"/>
                  </a:solidFill>
                  <a:latin typeface="Montserrat Medium" panose="00000600000000000000" pitchFamily="50" charset="-52"/>
                </a:rPr>
                <a:t> </a:t>
              </a:r>
              <a:r>
                <a:rPr lang="es-419" altLang="ru-UA" sz="1100" dirty="0" err="1">
                  <a:solidFill>
                    <a:schemeClr val="bg2"/>
                  </a:solidFill>
                  <a:latin typeface="Montserrat Medium" panose="00000600000000000000" pitchFamily="50" charset="-52"/>
                </a:rPr>
                <a:t>tempor</a:t>
              </a:r>
              <a:r>
                <a:rPr lang="es-419" altLang="ru-UA" sz="1100" dirty="0">
                  <a:solidFill>
                    <a:schemeClr val="bg2"/>
                  </a:solidFill>
                  <a:latin typeface="Montserrat Medium" panose="00000600000000000000" pitchFamily="50" charset="-52"/>
                </a:rPr>
                <a:t> </a:t>
              </a:r>
              <a:r>
                <a:rPr lang="es-419" altLang="ru-UA" sz="1100" dirty="0" err="1">
                  <a:solidFill>
                    <a:schemeClr val="bg2"/>
                  </a:solidFill>
                  <a:latin typeface="Montserrat Medium" panose="00000600000000000000" pitchFamily="50" charset="-52"/>
                </a:rPr>
                <a:t>incididunt</a:t>
              </a:r>
              <a:r>
                <a:rPr lang="es-419" altLang="ru-UA" sz="1100" dirty="0">
                  <a:solidFill>
                    <a:schemeClr val="bg2"/>
                  </a:solidFill>
                  <a:latin typeface="Montserrat Medium" panose="00000600000000000000" pitchFamily="50" charset="-52"/>
                </a:rPr>
                <a:t> ut labore et </a:t>
              </a:r>
              <a:r>
                <a:rPr lang="es-419" altLang="ru-UA" sz="1100" dirty="0" err="1">
                  <a:solidFill>
                    <a:schemeClr val="bg2"/>
                  </a:solidFill>
                  <a:latin typeface="Montserrat Medium" panose="00000600000000000000" pitchFamily="50" charset="-52"/>
                </a:rPr>
                <a:t>dolore</a:t>
              </a:r>
              <a:r>
                <a:rPr lang="es-419" altLang="ru-UA" sz="1100" dirty="0">
                  <a:solidFill>
                    <a:schemeClr val="bg2"/>
                  </a:solidFill>
                  <a:latin typeface="Montserrat Medium" panose="00000600000000000000" pitchFamily="50" charset="-52"/>
                </a:rPr>
                <a:t> magna </a:t>
              </a:r>
              <a:r>
                <a:rPr lang="es-419" altLang="ru-UA" sz="1100" dirty="0" err="1">
                  <a:solidFill>
                    <a:schemeClr val="bg2"/>
                  </a:solidFill>
                  <a:latin typeface="Montserrat Medium" panose="00000600000000000000" pitchFamily="50" charset="-52"/>
                </a:rPr>
                <a:t>aliqua</a:t>
              </a:r>
              <a:r>
                <a:rPr lang="es-419" altLang="ru-UA" sz="1100" dirty="0">
                  <a:solidFill>
                    <a:schemeClr val="bg2"/>
                  </a:solidFill>
                  <a:latin typeface="Montserrat Medium" panose="00000600000000000000" pitchFamily="50" charset="-52"/>
                </a:rPr>
                <a:t>. </a:t>
              </a:r>
            </a:p>
          </p:txBody>
        </p:sp>
        <p:sp>
          <p:nvSpPr>
            <p:cNvPr id="135" name="Rectangle 29">
              <a:extLst>
                <a:ext uri="{FF2B5EF4-FFF2-40B4-BE49-F238E27FC236}">
                  <a16:creationId xmlns:a16="http://schemas.microsoft.com/office/drawing/2014/main" id="{55A813E3-B121-4AFD-A6AF-E122D552F8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76462" y="5119524"/>
              <a:ext cx="63639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419" altLang="ru-UA" sz="1700" b="0" i="0" u="none" strike="noStrike" cap="none" normalizeH="0" baseline="0" dirty="0">
                  <a:ln>
                    <a:noFill/>
                  </a:ln>
                  <a:solidFill>
                    <a:schemeClr val="bg2"/>
                  </a:solidFill>
                  <a:effectLst/>
                  <a:latin typeface="Montserrat SemiBold" panose="00000700000000000000" pitchFamily="50" charset="-52"/>
                </a:rPr>
                <a:t>TITULO</a:t>
              </a:r>
              <a:endParaRPr kumimoji="0" lang="ru-UA" altLang="ru-UA" sz="18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Montserrat SemiBold" panose="00000700000000000000" pitchFamily="50" charset="-52"/>
              </a:endParaRPr>
            </a:p>
          </p:txBody>
        </p:sp>
      </p:grpSp>
      <p:grpSp>
        <p:nvGrpSpPr>
          <p:cNvPr id="136" name="Grupo 135">
            <a:extLst>
              <a:ext uri="{FF2B5EF4-FFF2-40B4-BE49-F238E27FC236}">
                <a16:creationId xmlns:a16="http://schemas.microsoft.com/office/drawing/2014/main" id="{6A3DF500-EA47-414B-AB56-BC05A7A96A75}"/>
              </a:ext>
            </a:extLst>
          </p:cNvPr>
          <p:cNvGrpSpPr/>
          <p:nvPr/>
        </p:nvGrpSpPr>
        <p:grpSpPr>
          <a:xfrm>
            <a:off x="1034300" y="9012193"/>
            <a:ext cx="1666793" cy="1326056"/>
            <a:chOff x="1061263" y="5119524"/>
            <a:chExt cx="1666793" cy="1326056"/>
          </a:xfrm>
        </p:grpSpPr>
        <p:sp>
          <p:nvSpPr>
            <p:cNvPr id="137" name="Rectangle 28">
              <a:extLst>
                <a:ext uri="{FF2B5EF4-FFF2-40B4-BE49-F238E27FC236}">
                  <a16:creationId xmlns:a16="http://schemas.microsoft.com/office/drawing/2014/main" id="{687853AF-3873-49CD-AAAF-A7459B1BC9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1263" y="5599194"/>
              <a:ext cx="1666793" cy="8463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algn="ctr"/>
              <a:r>
                <a:rPr lang="es-419" altLang="ru-UA" sz="1100" dirty="0" err="1">
                  <a:solidFill>
                    <a:schemeClr val="bg2"/>
                  </a:solidFill>
                  <a:latin typeface="Montserrat Medium" panose="00000600000000000000" pitchFamily="50" charset="-52"/>
                </a:rPr>
                <a:t>Lorem</a:t>
              </a:r>
              <a:r>
                <a:rPr lang="es-419" altLang="ru-UA" sz="1100" dirty="0">
                  <a:solidFill>
                    <a:schemeClr val="bg2"/>
                  </a:solidFill>
                  <a:latin typeface="Montserrat Medium" panose="00000600000000000000" pitchFamily="50" charset="-52"/>
                </a:rPr>
                <a:t> </a:t>
              </a:r>
              <a:r>
                <a:rPr lang="es-419" altLang="ru-UA" sz="1100" dirty="0" err="1">
                  <a:solidFill>
                    <a:schemeClr val="bg2"/>
                  </a:solidFill>
                  <a:latin typeface="Montserrat Medium" panose="00000600000000000000" pitchFamily="50" charset="-52"/>
                </a:rPr>
                <a:t>ipsum</a:t>
              </a:r>
              <a:r>
                <a:rPr lang="es-419" altLang="ru-UA" sz="1100" dirty="0">
                  <a:solidFill>
                    <a:schemeClr val="bg2"/>
                  </a:solidFill>
                  <a:latin typeface="Montserrat Medium" panose="00000600000000000000" pitchFamily="50" charset="-52"/>
                </a:rPr>
                <a:t> dolor </a:t>
              </a:r>
              <a:r>
                <a:rPr lang="es-419" altLang="ru-UA" sz="1100" dirty="0" err="1">
                  <a:solidFill>
                    <a:schemeClr val="bg2"/>
                  </a:solidFill>
                  <a:latin typeface="Montserrat Medium" panose="00000600000000000000" pitchFamily="50" charset="-52"/>
                </a:rPr>
                <a:t>sit</a:t>
              </a:r>
              <a:r>
                <a:rPr lang="es-419" altLang="ru-UA" sz="1100" dirty="0">
                  <a:solidFill>
                    <a:schemeClr val="bg2"/>
                  </a:solidFill>
                  <a:latin typeface="Montserrat Medium" panose="00000600000000000000" pitchFamily="50" charset="-52"/>
                </a:rPr>
                <a:t> </a:t>
              </a:r>
              <a:r>
                <a:rPr lang="es-419" altLang="ru-UA" sz="1100" dirty="0" err="1">
                  <a:solidFill>
                    <a:schemeClr val="bg2"/>
                  </a:solidFill>
                  <a:latin typeface="Montserrat Medium" panose="00000600000000000000" pitchFamily="50" charset="-52"/>
                </a:rPr>
                <a:t>amet</a:t>
              </a:r>
              <a:r>
                <a:rPr lang="es-419" altLang="ru-UA" sz="1100" dirty="0">
                  <a:solidFill>
                    <a:schemeClr val="bg2"/>
                  </a:solidFill>
                  <a:latin typeface="Montserrat Medium" panose="00000600000000000000" pitchFamily="50" charset="-52"/>
                </a:rPr>
                <a:t>, </a:t>
              </a:r>
              <a:r>
                <a:rPr lang="es-419" altLang="ru-UA" sz="1100" dirty="0" err="1">
                  <a:solidFill>
                    <a:schemeClr val="bg2"/>
                  </a:solidFill>
                  <a:latin typeface="Montserrat Medium" panose="00000600000000000000" pitchFamily="50" charset="-52"/>
                </a:rPr>
                <a:t>consectetur</a:t>
              </a:r>
              <a:r>
                <a:rPr lang="es-419" altLang="ru-UA" sz="1100" dirty="0">
                  <a:solidFill>
                    <a:schemeClr val="bg2"/>
                  </a:solidFill>
                  <a:latin typeface="Montserrat Medium" panose="00000600000000000000" pitchFamily="50" charset="-52"/>
                </a:rPr>
                <a:t> </a:t>
              </a:r>
              <a:r>
                <a:rPr lang="es-419" altLang="ru-UA" sz="1100" dirty="0" err="1">
                  <a:solidFill>
                    <a:schemeClr val="bg2"/>
                  </a:solidFill>
                  <a:latin typeface="Montserrat Medium" panose="00000600000000000000" pitchFamily="50" charset="-52"/>
                </a:rPr>
                <a:t>adipiscing</a:t>
              </a:r>
              <a:r>
                <a:rPr lang="es-419" altLang="ru-UA" sz="1100" dirty="0">
                  <a:solidFill>
                    <a:schemeClr val="bg2"/>
                  </a:solidFill>
                  <a:latin typeface="Montserrat Medium" panose="00000600000000000000" pitchFamily="50" charset="-52"/>
                </a:rPr>
                <a:t> elit, sed do </a:t>
              </a:r>
              <a:r>
                <a:rPr lang="es-419" altLang="ru-UA" sz="1100" dirty="0" err="1">
                  <a:solidFill>
                    <a:schemeClr val="bg2"/>
                  </a:solidFill>
                  <a:latin typeface="Montserrat Medium" panose="00000600000000000000" pitchFamily="50" charset="-52"/>
                </a:rPr>
                <a:t>eiusmod</a:t>
              </a:r>
              <a:r>
                <a:rPr lang="es-419" altLang="ru-UA" sz="1100" dirty="0">
                  <a:solidFill>
                    <a:schemeClr val="bg2"/>
                  </a:solidFill>
                  <a:latin typeface="Montserrat Medium" panose="00000600000000000000" pitchFamily="50" charset="-52"/>
                </a:rPr>
                <a:t> </a:t>
              </a:r>
              <a:r>
                <a:rPr lang="es-419" altLang="ru-UA" sz="1100" dirty="0" err="1">
                  <a:solidFill>
                    <a:schemeClr val="bg2"/>
                  </a:solidFill>
                  <a:latin typeface="Montserrat Medium" panose="00000600000000000000" pitchFamily="50" charset="-52"/>
                </a:rPr>
                <a:t>tempor</a:t>
              </a:r>
              <a:r>
                <a:rPr lang="es-419" altLang="ru-UA" sz="1100" dirty="0">
                  <a:solidFill>
                    <a:schemeClr val="bg2"/>
                  </a:solidFill>
                  <a:latin typeface="Montserrat Medium" panose="00000600000000000000" pitchFamily="50" charset="-52"/>
                </a:rPr>
                <a:t> </a:t>
              </a:r>
              <a:r>
                <a:rPr lang="es-419" altLang="ru-UA" sz="1100" dirty="0" err="1">
                  <a:solidFill>
                    <a:schemeClr val="bg2"/>
                  </a:solidFill>
                  <a:latin typeface="Montserrat Medium" panose="00000600000000000000" pitchFamily="50" charset="-52"/>
                </a:rPr>
                <a:t>incididunt</a:t>
              </a:r>
              <a:r>
                <a:rPr lang="es-419" altLang="ru-UA" sz="1100" dirty="0">
                  <a:solidFill>
                    <a:schemeClr val="bg2"/>
                  </a:solidFill>
                  <a:latin typeface="Montserrat Medium" panose="00000600000000000000" pitchFamily="50" charset="-52"/>
                </a:rPr>
                <a:t> ut labore et </a:t>
              </a:r>
              <a:r>
                <a:rPr lang="es-419" altLang="ru-UA" sz="1100" dirty="0" err="1">
                  <a:solidFill>
                    <a:schemeClr val="bg2"/>
                  </a:solidFill>
                  <a:latin typeface="Montserrat Medium" panose="00000600000000000000" pitchFamily="50" charset="-52"/>
                </a:rPr>
                <a:t>dolore</a:t>
              </a:r>
              <a:r>
                <a:rPr lang="es-419" altLang="ru-UA" sz="1100" dirty="0">
                  <a:solidFill>
                    <a:schemeClr val="bg2"/>
                  </a:solidFill>
                  <a:latin typeface="Montserrat Medium" panose="00000600000000000000" pitchFamily="50" charset="-52"/>
                </a:rPr>
                <a:t> magna </a:t>
              </a:r>
              <a:r>
                <a:rPr lang="es-419" altLang="ru-UA" sz="1100" dirty="0" err="1">
                  <a:solidFill>
                    <a:schemeClr val="bg2"/>
                  </a:solidFill>
                  <a:latin typeface="Montserrat Medium" panose="00000600000000000000" pitchFamily="50" charset="-52"/>
                </a:rPr>
                <a:t>aliqua</a:t>
              </a:r>
              <a:r>
                <a:rPr lang="es-419" altLang="ru-UA" sz="1100" dirty="0">
                  <a:solidFill>
                    <a:schemeClr val="bg2"/>
                  </a:solidFill>
                  <a:latin typeface="Montserrat Medium" panose="00000600000000000000" pitchFamily="50" charset="-52"/>
                </a:rPr>
                <a:t>. </a:t>
              </a:r>
            </a:p>
          </p:txBody>
        </p:sp>
        <p:sp>
          <p:nvSpPr>
            <p:cNvPr id="138" name="Rectangle 29">
              <a:extLst>
                <a:ext uri="{FF2B5EF4-FFF2-40B4-BE49-F238E27FC236}">
                  <a16:creationId xmlns:a16="http://schemas.microsoft.com/office/drawing/2014/main" id="{E0F78E15-FE19-4587-8BD3-3182D98F26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76462" y="5119524"/>
              <a:ext cx="63639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419" altLang="ru-UA" sz="1700" b="0" i="0" u="none" strike="noStrike" cap="none" normalizeH="0" baseline="0" dirty="0">
                  <a:ln>
                    <a:noFill/>
                  </a:ln>
                  <a:solidFill>
                    <a:schemeClr val="bg2"/>
                  </a:solidFill>
                  <a:effectLst/>
                  <a:latin typeface="Montserrat SemiBold" panose="00000700000000000000" pitchFamily="50" charset="-52"/>
                </a:rPr>
                <a:t>TITULO</a:t>
              </a:r>
              <a:endParaRPr kumimoji="0" lang="ru-UA" altLang="ru-UA" sz="18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Montserrat SemiBold" panose="00000700000000000000" pitchFamily="50" charset="-52"/>
              </a:endParaRPr>
            </a:p>
          </p:txBody>
        </p:sp>
      </p:grpSp>
      <p:grpSp>
        <p:nvGrpSpPr>
          <p:cNvPr id="139" name="Grupo 138">
            <a:extLst>
              <a:ext uri="{FF2B5EF4-FFF2-40B4-BE49-F238E27FC236}">
                <a16:creationId xmlns:a16="http://schemas.microsoft.com/office/drawing/2014/main" id="{49AD1C9B-D611-41AB-8E49-E19483AC33C6}"/>
              </a:ext>
            </a:extLst>
          </p:cNvPr>
          <p:cNvGrpSpPr/>
          <p:nvPr/>
        </p:nvGrpSpPr>
        <p:grpSpPr>
          <a:xfrm>
            <a:off x="4048114" y="9116431"/>
            <a:ext cx="1666793" cy="1326056"/>
            <a:chOff x="1061263" y="5119524"/>
            <a:chExt cx="1666793" cy="1326056"/>
          </a:xfrm>
        </p:grpSpPr>
        <p:sp>
          <p:nvSpPr>
            <p:cNvPr id="140" name="Rectangle 28">
              <a:extLst>
                <a:ext uri="{FF2B5EF4-FFF2-40B4-BE49-F238E27FC236}">
                  <a16:creationId xmlns:a16="http://schemas.microsoft.com/office/drawing/2014/main" id="{ACDC9846-9F30-4E37-8FBA-371F6B027C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1263" y="5599194"/>
              <a:ext cx="1666793" cy="8463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algn="ctr"/>
              <a:r>
                <a:rPr lang="es-419" altLang="ru-UA" sz="1100" dirty="0" err="1">
                  <a:solidFill>
                    <a:schemeClr val="bg2"/>
                  </a:solidFill>
                  <a:latin typeface="Montserrat Medium" panose="00000600000000000000" pitchFamily="50" charset="-52"/>
                </a:rPr>
                <a:t>Lorem</a:t>
              </a:r>
              <a:r>
                <a:rPr lang="es-419" altLang="ru-UA" sz="1100" dirty="0">
                  <a:solidFill>
                    <a:schemeClr val="bg2"/>
                  </a:solidFill>
                  <a:latin typeface="Montserrat Medium" panose="00000600000000000000" pitchFamily="50" charset="-52"/>
                </a:rPr>
                <a:t> </a:t>
              </a:r>
              <a:r>
                <a:rPr lang="es-419" altLang="ru-UA" sz="1100" dirty="0" err="1">
                  <a:solidFill>
                    <a:schemeClr val="bg2"/>
                  </a:solidFill>
                  <a:latin typeface="Montserrat Medium" panose="00000600000000000000" pitchFamily="50" charset="-52"/>
                </a:rPr>
                <a:t>ipsum</a:t>
              </a:r>
              <a:r>
                <a:rPr lang="es-419" altLang="ru-UA" sz="1100" dirty="0">
                  <a:solidFill>
                    <a:schemeClr val="bg2"/>
                  </a:solidFill>
                  <a:latin typeface="Montserrat Medium" panose="00000600000000000000" pitchFamily="50" charset="-52"/>
                </a:rPr>
                <a:t> dolor </a:t>
              </a:r>
              <a:r>
                <a:rPr lang="es-419" altLang="ru-UA" sz="1100" dirty="0" err="1">
                  <a:solidFill>
                    <a:schemeClr val="bg2"/>
                  </a:solidFill>
                  <a:latin typeface="Montserrat Medium" panose="00000600000000000000" pitchFamily="50" charset="-52"/>
                </a:rPr>
                <a:t>sit</a:t>
              </a:r>
              <a:r>
                <a:rPr lang="es-419" altLang="ru-UA" sz="1100" dirty="0">
                  <a:solidFill>
                    <a:schemeClr val="bg2"/>
                  </a:solidFill>
                  <a:latin typeface="Montserrat Medium" panose="00000600000000000000" pitchFamily="50" charset="-52"/>
                </a:rPr>
                <a:t> </a:t>
              </a:r>
              <a:r>
                <a:rPr lang="es-419" altLang="ru-UA" sz="1100" dirty="0" err="1">
                  <a:solidFill>
                    <a:schemeClr val="bg2"/>
                  </a:solidFill>
                  <a:latin typeface="Montserrat Medium" panose="00000600000000000000" pitchFamily="50" charset="-52"/>
                </a:rPr>
                <a:t>amet</a:t>
              </a:r>
              <a:r>
                <a:rPr lang="es-419" altLang="ru-UA" sz="1100" dirty="0">
                  <a:solidFill>
                    <a:schemeClr val="bg2"/>
                  </a:solidFill>
                  <a:latin typeface="Montserrat Medium" panose="00000600000000000000" pitchFamily="50" charset="-52"/>
                </a:rPr>
                <a:t>, </a:t>
              </a:r>
              <a:r>
                <a:rPr lang="es-419" altLang="ru-UA" sz="1100" dirty="0" err="1">
                  <a:solidFill>
                    <a:schemeClr val="bg2"/>
                  </a:solidFill>
                  <a:latin typeface="Montserrat Medium" panose="00000600000000000000" pitchFamily="50" charset="-52"/>
                </a:rPr>
                <a:t>consectetur</a:t>
              </a:r>
              <a:r>
                <a:rPr lang="es-419" altLang="ru-UA" sz="1100" dirty="0">
                  <a:solidFill>
                    <a:schemeClr val="bg2"/>
                  </a:solidFill>
                  <a:latin typeface="Montserrat Medium" panose="00000600000000000000" pitchFamily="50" charset="-52"/>
                </a:rPr>
                <a:t> </a:t>
              </a:r>
              <a:r>
                <a:rPr lang="es-419" altLang="ru-UA" sz="1100" dirty="0" err="1">
                  <a:solidFill>
                    <a:schemeClr val="bg2"/>
                  </a:solidFill>
                  <a:latin typeface="Montserrat Medium" panose="00000600000000000000" pitchFamily="50" charset="-52"/>
                </a:rPr>
                <a:t>adipiscing</a:t>
              </a:r>
              <a:r>
                <a:rPr lang="es-419" altLang="ru-UA" sz="1100" dirty="0">
                  <a:solidFill>
                    <a:schemeClr val="bg2"/>
                  </a:solidFill>
                  <a:latin typeface="Montserrat Medium" panose="00000600000000000000" pitchFamily="50" charset="-52"/>
                </a:rPr>
                <a:t> elit, sed do </a:t>
              </a:r>
              <a:r>
                <a:rPr lang="es-419" altLang="ru-UA" sz="1100" dirty="0" err="1">
                  <a:solidFill>
                    <a:schemeClr val="bg2"/>
                  </a:solidFill>
                  <a:latin typeface="Montserrat Medium" panose="00000600000000000000" pitchFamily="50" charset="-52"/>
                </a:rPr>
                <a:t>eiusmod</a:t>
              </a:r>
              <a:r>
                <a:rPr lang="es-419" altLang="ru-UA" sz="1100" dirty="0">
                  <a:solidFill>
                    <a:schemeClr val="bg2"/>
                  </a:solidFill>
                  <a:latin typeface="Montserrat Medium" panose="00000600000000000000" pitchFamily="50" charset="-52"/>
                </a:rPr>
                <a:t> </a:t>
              </a:r>
              <a:r>
                <a:rPr lang="es-419" altLang="ru-UA" sz="1100" dirty="0" err="1">
                  <a:solidFill>
                    <a:schemeClr val="bg2"/>
                  </a:solidFill>
                  <a:latin typeface="Montserrat Medium" panose="00000600000000000000" pitchFamily="50" charset="-52"/>
                </a:rPr>
                <a:t>tempor</a:t>
              </a:r>
              <a:r>
                <a:rPr lang="es-419" altLang="ru-UA" sz="1100" dirty="0">
                  <a:solidFill>
                    <a:schemeClr val="bg2"/>
                  </a:solidFill>
                  <a:latin typeface="Montserrat Medium" panose="00000600000000000000" pitchFamily="50" charset="-52"/>
                </a:rPr>
                <a:t> </a:t>
              </a:r>
              <a:r>
                <a:rPr lang="es-419" altLang="ru-UA" sz="1100" dirty="0" err="1">
                  <a:solidFill>
                    <a:schemeClr val="bg2"/>
                  </a:solidFill>
                  <a:latin typeface="Montserrat Medium" panose="00000600000000000000" pitchFamily="50" charset="-52"/>
                </a:rPr>
                <a:t>incididunt</a:t>
              </a:r>
              <a:r>
                <a:rPr lang="es-419" altLang="ru-UA" sz="1100" dirty="0">
                  <a:solidFill>
                    <a:schemeClr val="bg2"/>
                  </a:solidFill>
                  <a:latin typeface="Montserrat Medium" panose="00000600000000000000" pitchFamily="50" charset="-52"/>
                </a:rPr>
                <a:t> ut labore et </a:t>
              </a:r>
              <a:r>
                <a:rPr lang="es-419" altLang="ru-UA" sz="1100" dirty="0" err="1">
                  <a:solidFill>
                    <a:schemeClr val="bg2"/>
                  </a:solidFill>
                  <a:latin typeface="Montserrat Medium" panose="00000600000000000000" pitchFamily="50" charset="-52"/>
                </a:rPr>
                <a:t>dolore</a:t>
              </a:r>
              <a:r>
                <a:rPr lang="es-419" altLang="ru-UA" sz="1100" dirty="0">
                  <a:solidFill>
                    <a:schemeClr val="bg2"/>
                  </a:solidFill>
                  <a:latin typeface="Montserrat Medium" panose="00000600000000000000" pitchFamily="50" charset="-52"/>
                </a:rPr>
                <a:t> magna </a:t>
              </a:r>
              <a:r>
                <a:rPr lang="es-419" altLang="ru-UA" sz="1100" dirty="0" err="1">
                  <a:solidFill>
                    <a:schemeClr val="bg2"/>
                  </a:solidFill>
                  <a:latin typeface="Montserrat Medium" panose="00000600000000000000" pitchFamily="50" charset="-52"/>
                </a:rPr>
                <a:t>aliqua</a:t>
              </a:r>
              <a:r>
                <a:rPr lang="es-419" altLang="ru-UA" sz="1100" dirty="0">
                  <a:solidFill>
                    <a:schemeClr val="bg2"/>
                  </a:solidFill>
                  <a:latin typeface="Montserrat Medium" panose="00000600000000000000" pitchFamily="50" charset="-52"/>
                </a:rPr>
                <a:t>. </a:t>
              </a:r>
            </a:p>
          </p:txBody>
        </p:sp>
        <p:sp>
          <p:nvSpPr>
            <p:cNvPr id="141" name="Rectangle 29">
              <a:extLst>
                <a:ext uri="{FF2B5EF4-FFF2-40B4-BE49-F238E27FC236}">
                  <a16:creationId xmlns:a16="http://schemas.microsoft.com/office/drawing/2014/main" id="{23B58364-4476-4AE0-A92E-3FB3DFABCA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76462" y="5119524"/>
              <a:ext cx="63639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419" altLang="ru-UA" sz="1700" b="0" i="0" u="none" strike="noStrike" cap="none" normalizeH="0" baseline="0" dirty="0">
                  <a:ln>
                    <a:noFill/>
                  </a:ln>
                  <a:solidFill>
                    <a:schemeClr val="bg2"/>
                  </a:solidFill>
                  <a:effectLst/>
                  <a:latin typeface="Montserrat SemiBold" panose="00000700000000000000" pitchFamily="50" charset="-52"/>
                </a:rPr>
                <a:t>TITULO</a:t>
              </a:r>
              <a:endParaRPr kumimoji="0" lang="ru-UA" altLang="ru-UA" sz="18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Montserrat SemiBold" panose="00000700000000000000" pitchFamily="50" charset="-52"/>
              </a:endParaRPr>
            </a:p>
          </p:txBody>
        </p:sp>
      </p:grpSp>
      <p:pic>
        <p:nvPicPr>
          <p:cNvPr id="48" name="Imagen 47">
            <a:extLst>
              <a:ext uri="{FF2B5EF4-FFF2-40B4-BE49-F238E27FC236}">
                <a16:creationId xmlns:a16="http://schemas.microsoft.com/office/drawing/2014/main" id="{BCE95128-58BB-4F82-A404-DC8B3A9272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0392" y="8346202"/>
            <a:ext cx="640000" cy="640000"/>
          </a:xfrm>
          <a:prstGeom prst="rect">
            <a:avLst/>
          </a:prstGeom>
        </p:spPr>
      </p:pic>
      <p:pic>
        <p:nvPicPr>
          <p:cNvPr id="50" name="Imagen 49">
            <a:extLst>
              <a:ext uri="{FF2B5EF4-FFF2-40B4-BE49-F238E27FC236}">
                <a16:creationId xmlns:a16="http://schemas.microsoft.com/office/drawing/2014/main" id="{884950DD-255C-48C4-9B0E-F4213F2DAF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873" y="8346209"/>
            <a:ext cx="640000" cy="640000"/>
          </a:xfrm>
          <a:prstGeom prst="rect">
            <a:avLst/>
          </a:prstGeom>
        </p:spPr>
      </p:pic>
      <p:pic>
        <p:nvPicPr>
          <p:cNvPr id="110" name="Imagen 109">
            <a:extLst>
              <a:ext uri="{FF2B5EF4-FFF2-40B4-BE49-F238E27FC236}">
                <a16:creationId xmlns:a16="http://schemas.microsoft.com/office/drawing/2014/main" id="{3800ABDE-D002-4D95-9A4D-D22657224D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858" y="4569099"/>
            <a:ext cx="640000" cy="640000"/>
          </a:xfrm>
          <a:prstGeom prst="rect">
            <a:avLst/>
          </a:prstGeom>
        </p:spPr>
      </p:pic>
      <p:pic>
        <p:nvPicPr>
          <p:cNvPr id="142" name="Imagen 141">
            <a:extLst>
              <a:ext uri="{FF2B5EF4-FFF2-40B4-BE49-F238E27FC236}">
                <a16:creationId xmlns:a16="http://schemas.microsoft.com/office/drawing/2014/main" id="{219D7009-058D-4A2A-8689-4BB6D3499D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3352" y="4572558"/>
            <a:ext cx="640000" cy="6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662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5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0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50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8000"/>
                            </p:stCondLst>
                            <p:childTnLst>
                              <p:par>
                                <p:cTn id="6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5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9000"/>
                            </p:stCondLst>
                            <p:childTnLst>
                              <p:par>
                                <p:cTn id="7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 tmFilter="0, 0; .2, .5; .8, .5; 1, 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3" dur="250" autoRev="1" fill="hold"/>
                                        <p:tgtEl>
                                          <p:spTgt spid="10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9500"/>
                            </p:stCondLst>
                            <p:childTnLst>
                              <p:par>
                                <p:cTn id="7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 tmFilter="0, 0; .2, .5; .8, .5; 1, 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7" dur="250" autoRev="1" fill="hold"/>
                                        <p:tgtEl>
                                          <p:spTgt spid="10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000"/>
                            </p:stCondLst>
                            <p:childTnLst>
                              <p:par>
                                <p:cTn id="7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 tmFilter="0, 0; .2, .5; .8, .5; 1, 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1" dur="250" autoRev="1" fill="hold"/>
                                        <p:tgtEl>
                                          <p:spTgt spid="7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500"/>
                            </p:stCondLst>
                            <p:childTnLst>
                              <p:par>
                                <p:cTn id="8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 tmFilter="0, 0; .2, .5; .8, .5; 1, 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5" dur="250" autoRev="1" fill="hold"/>
                                        <p:tgtEl>
                                          <p:spTgt spid="9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1000"/>
                            </p:stCondLst>
                            <p:childTnLst>
                              <p:par>
                                <p:cTn id="87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 tmFilter="0, 0; .2, .5; .8, .5; 1, 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9" dur="250" autoRev="1" fill="hold"/>
                                        <p:tgtEl>
                                          <p:spTgt spid="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1500"/>
                            </p:stCondLst>
                            <p:childTnLst>
                              <p:par>
                                <p:cTn id="9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500" tmFilter="0, 0; .2, .5; .8, .5; 1, 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3" dur="250" autoRev="1" fill="hold"/>
                                        <p:tgtEl>
                                          <p:spTgt spid="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2000"/>
                            </p:stCondLst>
                            <p:childTnLst>
                              <p:par>
                                <p:cTn id="9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7" dur="2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2500"/>
                            </p:stCondLst>
                            <p:childTnLst>
                              <p:par>
                                <p:cTn id="9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500" tmFilter="0, 0; .2, .5; .8, .5; 1, 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1" dur="250" autoRev="1" fill="hold"/>
                                        <p:tgtEl>
                                          <p:spTgt spid="1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4" grpId="0" animBg="1"/>
      <p:bldP spid="43" grpId="0" animBg="1"/>
      <p:bldP spid="54" grpId="0" animBg="1"/>
      <p:bldP spid="55" grpId="0"/>
    </p:bldLst>
  </p:timing>
</p:sld>
</file>

<file path=ppt/theme/theme1.xml><?xml version="1.0" encoding="utf-8"?>
<a:theme xmlns:a="http://schemas.openxmlformats.org/drawingml/2006/main" name="Office Theme">
  <a:themeElements>
    <a:clrScheme name="00_Glassmorhic">
      <a:dk1>
        <a:srgbClr val="414042"/>
      </a:dk1>
      <a:lt1>
        <a:sysClr val="window" lastClr="FFFFFF"/>
      </a:lt1>
      <a:dk2>
        <a:srgbClr val="58595B"/>
      </a:dk2>
      <a:lt2>
        <a:srgbClr val="FFFFFF"/>
      </a:lt2>
      <a:accent1>
        <a:srgbClr val="00DDFF"/>
      </a:accent1>
      <a:accent2>
        <a:srgbClr val="00B8FF"/>
      </a:accent2>
      <a:accent3>
        <a:srgbClr val="0057D9"/>
      </a:accent3>
      <a:accent4>
        <a:srgbClr val="8C00FF"/>
      </a:accent4>
      <a:accent5>
        <a:srgbClr val="9F00D9"/>
      </a:accent5>
      <a:accent6>
        <a:srgbClr val="EA00FF"/>
      </a:accent6>
      <a:hlink>
        <a:srgbClr val="F33B48"/>
      </a:hlink>
      <a:folHlink>
        <a:srgbClr val="FFC000"/>
      </a:folHlink>
    </a:clrScheme>
    <a:fontScheme name="Custom 4">
      <a:majorFont>
        <a:latin typeface="Montserrat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93</Words>
  <Application>Microsoft Office PowerPoint</Application>
  <PresentationFormat>Panorámica</PresentationFormat>
  <Paragraphs>9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Arial</vt:lpstr>
      <vt:lpstr>Montserrat</vt:lpstr>
      <vt:lpstr>Montserrat ExtraBold</vt:lpstr>
      <vt:lpstr>Montserrat Medium</vt:lpstr>
      <vt:lpstr>Montserrat SemiBold</vt:lpstr>
      <vt:lpstr>Office Theme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cp:lastModifiedBy>christian suárez</cp:lastModifiedBy>
  <cp:revision>1</cp:revision>
  <dcterms:created xsi:type="dcterms:W3CDTF">2021-06-17T21:51:07Z</dcterms:created>
  <dcterms:modified xsi:type="dcterms:W3CDTF">2021-10-21T13:22:56Z</dcterms:modified>
</cp:coreProperties>
</file>